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12192000"/>
  <p:embeddedFontLst>
    <p:embeddedFont>
      <p:font typeface="Hedvig Letters Sans" panose="02010600030101010101" charset="0"/>
      <p:regular r:id="rId11"/>
    </p:embeddedFont>
    <p:embeddedFont>
      <p:font typeface="Oranienbaum" panose="02000506080000020003" pitchFamily="2" charset="0"/>
      <p:regular r:id="rId12"/>
    </p:embeddedFont>
    <p:embeddedFont>
      <p:font typeface="Quattrocento Sans" panose="020B0502050000020003" pitchFamily="34" charset="0"/>
      <p:regular r:id="rId13"/>
    </p:embeddedFont>
    <p:embeddedFont>
      <p:font typeface="Sorts Mill Goudy" panose="02010600030101010101" charset="0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3" d="100"/>
          <a:sy n="133" d="100"/>
        </p:scale>
        <p:origin x="398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0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148262" y="1171575"/>
            <a:ext cx="18954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kern="0" spc="450" dirty="0">
                <a:solidFill>
                  <a:schemeClr val="accent2"/>
                </a:solidFill>
                <a:latin typeface="Quattrocento Sans" pitchFamily="34" charset="0"/>
              </a:rPr>
              <a:t>SPRING FESTIVAL 2026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2249984" y="2095500"/>
            <a:ext cx="76962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chemeClr val="accent6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HOLIDAY  IN</a:t>
            </a:r>
            <a:endParaRPr lang="en-US" sz="1600" dirty="0">
              <a:solidFill>
                <a:schemeClr val="accent6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chemeClr val="accent6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CHIANG MAI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5486400" y="41529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4"/>
          <p:cNvSpPr/>
          <p:nvPr/>
        </p:nvSpPr>
        <p:spPr>
          <a:xfrm>
            <a:off x="4310732" y="4610100"/>
            <a:ext cx="35718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chemeClr val="accent2">
                    <a:lumMod val="60000"/>
                    <a:lumOff val="40000"/>
                  </a:schemeClr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Sun, Jungle &amp; Flavor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333375" y="5238750"/>
            <a:ext cx="11525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kern="0" spc="38" dirty="0">
                <a:solidFill>
                  <a:schemeClr val="accent2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HECTOR  6I(26)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0050" y="1162050"/>
            <a:ext cx="6191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3600" b="1" kern="0" spc="240" dirty="0">
                <a:solidFill>
                  <a:srgbClr val="D95D3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Journey Overview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381000" y="1809750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0"/>
                </a:moveTo>
                <a:lnTo>
                  <a:pt x="762000" y="0"/>
                </a:lnTo>
                <a:lnTo>
                  <a:pt x="762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00050" y="2076450"/>
            <a:ext cx="6096000" cy="857250"/>
          </a:xfrm>
          <a:custGeom>
            <a:avLst/>
            <a:gdLst/>
            <a:ahLst/>
            <a:cxnLst/>
            <a:rect l="l" t="t" r="r" b="b"/>
            <a:pathLst>
              <a:path w="6096000" h="857250">
                <a:moveTo>
                  <a:pt x="38100" y="0"/>
                </a:moveTo>
                <a:lnTo>
                  <a:pt x="5981703" y="0"/>
                </a:lnTo>
                <a:cubicBezTo>
                  <a:pt x="6044785" y="0"/>
                  <a:pt x="6096000" y="51215"/>
                  <a:pt x="6096000" y="114297"/>
                </a:cubicBezTo>
                <a:lnTo>
                  <a:pt x="6096000" y="742953"/>
                </a:lnTo>
                <a:cubicBezTo>
                  <a:pt x="6096000" y="806035"/>
                  <a:pt x="6044785" y="857250"/>
                  <a:pt x="5981703" y="857250"/>
                </a:cubicBez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8575" dist="952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400050" y="2076450"/>
            <a:ext cx="38100" cy="857250"/>
          </a:xfrm>
          <a:custGeom>
            <a:avLst/>
            <a:gdLst/>
            <a:ahLst/>
            <a:cxnLst/>
            <a:rect l="l" t="t" r="r" b="b"/>
            <a:pathLst>
              <a:path w="38100" h="857250">
                <a:moveTo>
                  <a:pt x="38100" y="0"/>
                </a:moveTo>
                <a:lnTo>
                  <a:pt x="38100" y="0"/>
                </a:lnTo>
                <a:lnTo>
                  <a:pt x="38100" y="857250"/>
                </a:ln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571500" y="22288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742429" y="2362200"/>
            <a:ext cx="285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257300" y="2228850"/>
            <a:ext cx="3638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HEART · Elephant Sanctuary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57300" y="2533650"/>
            <a:ext cx="3619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A3532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Ethical wildlife encounter with Thailand's gentle giants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00050" y="3086100"/>
            <a:ext cx="6096000" cy="857250"/>
          </a:xfrm>
          <a:custGeom>
            <a:avLst/>
            <a:gdLst/>
            <a:ahLst/>
            <a:cxnLst/>
            <a:rect l="l" t="t" r="r" b="b"/>
            <a:pathLst>
              <a:path w="6096000" h="857250">
                <a:moveTo>
                  <a:pt x="38100" y="0"/>
                </a:moveTo>
                <a:lnTo>
                  <a:pt x="5981703" y="0"/>
                </a:lnTo>
                <a:cubicBezTo>
                  <a:pt x="6044785" y="0"/>
                  <a:pt x="6096000" y="51215"/>
                  <a:pt x="6096000" y="114297"/>
                </a:cubicBezTo>
                <a:lnTo>
                  <a:pt x="6096000" y="742953"/>
                </a:lnTo>
                <a:cubicBezTo>
                  <a:pt x="6096000" y="806035"/>
                  <a:pt x="6044785" y="857250"/>
                  <a:pt x="5981703" y="857250"/>
                </a:cubicBez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8575" dist="952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400050" y="3086100"/>
            <a:ext cx="38100" cy="857250"/>
          </a:xfrm>
          <a:custGeom>
            <a:avLst/>
            <a:gdLst/>
            <a:ahLst/>
            <a:cxnLst/>
            <a:rect l="l" t="t" r="r" b="b"/>
            <a:pathLst>
              <a:path w="38100" h="857250">
                <a:moveTo>
                  <a:pt x="38100" y="0"/>
                </a:moveTo>
                <a:lnTo>
                  <a:pt x="38100" y="0"/>
                </a:lnTo>
                <a:lnTo>
                  <a:pt x="38100" y="857250"/>
                </a:ln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571500" y="32385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728811" y="3371850"/>
            <a:ext cx="314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257300" y="3238500"/>
            <a:ext cx="3171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SPLASH · Sticky Falls &amp; ATV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257300" y="3543300"/>
            <a:ext cx="31527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A3532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Waterfall climbing and jungle adventure sports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00050" y="4095750"/>
            <a:ext cx="6096000" cy="857250"/>
          </a:xfrm>
          <a:custGeom>
            <a:avLst/>
            <a:gdLst/>
            <a:ahLst/>
            <a:cxnLst/>
            <a:rect l="l" t="t" r="r" b="b"/>
            <a:pathLst>
              <a:path w="6096000" h="857250">
                <a:moveTo>
                  <a:pt x="38100" y="0"/>
                </a:moveTo>
                <a:lnTo>
                  <a:pt x="5981703" y="0"/>
                </a:lnTo>
                <a:cubicBezTo>
                  <a:pt x="6044785" y="0"/>
                  <a:pt x="6096000" y="51215"/>
                  <a:pt x="6096000" y="114297"/>
                </a:cubicBezTo>
                <a:lnTo>
                  <a:pt x="6096000" y="742953"/>
                </a:lnTo>
                <a:cubicBezTo>
                  <a:pt x="6096000" y="806035"/>
                  <a:pt x="6044785" y="857250"/>
                  <a:pt x="5981703" y="857250"/>
                </a:cubicBez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8575" dist="952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400050" y="4095750"/>
            <a:ext cx="38100" cy="857250"/>
          </a:xfrm>
          <a:custGeom>
            <a:avLst/>
            <a:gdLst/>
            <a:ahLst/>
            <a:cxnLst/>
            <a:rect l="l" t="t" r="r" b="b"/>
            <a:pathLst>
              <a:path w="38100" h="857250">
                <a:moveTo>
                  <a:pt x="38100" y="0"/>
                </a:moveTo>
                <a:lnTo>
                  <a:pt x="38100" y="0"/>
                </a:lnTo>
                <a:lnTo>
                  <a:pt x="38100" y="857250"/>
                </a:ln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571500" y="42481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725984" y="4381500"/>
            <a:ext cx="323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257300" y="4248150"/>
            <a:ext cx="3467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PEAK · Doi Suthep &amp; Art Village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257300" y="4552950"/>
            <a:ext cx="34480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A3532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Sacred temple and creative community exploration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00050" y="5105400"/>
            <a:ext cx="6096000" cy="857250"/>
          </a:xfrm>
          <a:custGeom>
            <a:avLst/>
            <a:gdLst/>
            <a:ahLst/>
            <a:cxnLst/>
            <a:rect l="l" t="t" r="r" b="b"/>
            <a:pathLst>
              <a:path w="6096000" h="857250">
                <a:moveTo>
                  <a:pt x="38100" y="0"/>
                </a:moveTo>
                <a:lnTo>
                  <a:pt x="5981703" y="0"/>
                </a:lnTo>
                <a:cubicBezTo>
                  <a:pt x="6044785" y="0"/>
                  <a:pt x="6096000" y="51215"/>
                  <a:pt x="6096000" y="114297"/>
                </a:cubicBezTo>
                <a:lnTo>
                  <a:pt x="6096000" y="742953"/>
                </a:lnTo>
                <a:cubicBezTo>
                  <a:pt x="6096000" y="806035"/>
                  <a:pt x="6044785" y="857250"/>
                  <a:pt x="5981703" y="857250"/>
                </a:cubicBez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8575" dist="952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400050" y="5105400"/>
            <a:ext cx="38100" cy="857250"/>
          </a:xfrm>
          <a:custGeom>
            <a:avLst/>
            <a:gdLst/>
            <a:ahLst/>
            <a:cxnLst/>
            <a:rect l="l" t="t" r="r" b="b"/>
            <a:pathLst>
              <a:path w="38100" h="857250">
                <a:moveTo>
                  <a:pt x="38100" y="0"/>
                </a:moveTo>
                <a:lnTo>
                  <a:pt x="38100" y="0"/>
                </a:lnTo>
                <a:lnTo>
                  <a:pt x="38100" y="857250"/>
                </a:lnTo>
                <a:lnTo>
                  <a:pt x="38100" y="857250"/>
                </a:lnTo>
                <a:cubicBezTo>
                  <a:pt x="17072" y="857250"/>
                  <a:pt x="0" y="840178"/>
                  <a:pt x="0" y="819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571500" y="52578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723379" y="5391150"/>
            <a:ext cx="323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257300" y="5257800"/>
            <a:ext cx="2581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FLY · Jungle Zipline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257300" y="5562600"/>
            <a:ext cx="256222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A3532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Soaring through the rainforest canopy</a:t>
            </a:r>
            <a:endParaRPr lang="en-US" sz="1600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D18B2B2-E021-73E7-426D-CBAB868358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44" t="4522" r="17857"/>
          <a:stretch>
            <a:fillRect/>
          </a:stretch>
        </p:blipFill>
        <p:spPr>
          <a:xfrm>
            <a:off x="6835141" y="3498962"/>
            <a:ext cx="2447926" cy="299085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BB89EA-FDC8-DD27-D960-BD09F3FE3B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74" r="6919" b="31389"/>
          <a:stretch>
            <a:fillRect/>
          </a:stretch>
        </p:blipFill>
        <p:spPr>
          <a:xfrm>
            <a:off x="6835141" y="362661"/>
            <a:ext cx="2451733" cy="30353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D6B7637-2A93-00E5-25D2-17530B3821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032" t="38330" r="35681" b="2818"/>
          <a:stretch>
            <a:fillRect/>
          </a:stretch>
        </p:blipFill>
        <p:spPr>
          <a:xfrm>
            <a:off x="9364935" y="362661"/>
            <a:ext cx="2427015" cy="303532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0DC20FA-82C3-6FC7-9614-5AB84029EA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264" b="16154"/>
          <a:stretch>
            <a:fillRect/>
          </a:stretch>
        </p:blipFill>
        <p:spPr>
          <a:xfrm>
            <a:off x="9340217" y="3486150"/>
            <a:ext cx="2451733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i0.wp.com/resurfacetoreality.com/wp-content/uploads/2019/07/49704185_10216071597854140_4911735367188611072_n.jpg"/>
          <p:cNvPicPr>
            <a:picLocks noChangeAspect="1"/>
          </p:cNvPicPr>
          <p:nvPr/>
        </p:nvPicPr>
        <p:blipFill>
          <a:blip r:embed="rId3"/>
          <a:srcRect t="28906" b="28906"/>
          <a:stretch/>
        </p:blipFill>
        <p:spPr>
          <a:xfrm>
            <a:off x="0" y="-40482"/>
            <a:ext cx="12192000" cy="6898482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-40482"/>
            <a:ext cx="12192000" cy="693913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70000"/>
                </a:srgbClr>
              </a:gs>
              <a:gs pos="5000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381000" y="1178719"/>
            <a:ext cx="666750" cy="266700"/>
          </a:xfrm>
          <a:custGeom>
            <a:avLst/>
            <a:gdLst/>
            <a:ahLst/>
            <a:cxnLst/>
            <a:rect l="l" t="t" r="r" b="b"/>
            <a:pathLst>
              <a:path w="666750" h="266700">
                <a:moveTo>
                  <a:pt x="133350" y="0"/>
                </a:moveTo>
                <a:lnTo>
                  <a:pt x="533400" y="0"/>
                </a:lnTo>
                <a:cubicBezTo>
                  <a:pt x="606998" y="0"/>
                  <a:pt x="666750" y="59752"/>
                  <a:pt x="666750" y="133350"/>
                </a:cubicBezTo>
                <a:lnTo>
                  <a:pt x="666750" y="133350"/>
                </a:lnTo>
                <a:cubicBezTo>
                  <a:pt x="666750" y="206948"/>
                  <a:pt x="606998" y="266700"/>
                  <a:pt x="53340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381000" y="1712119"/>
            <a:ext cx="577215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MEETING THE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GENTLE GIANTS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09575" y="338851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7603" y="38889"/>
                </a:moveTo>
                <a:lnTo>
                  <a:pt x="114300" y="48131"/>
                </a:lnTo>
                <a:lnTo>
                  <a:pt x="120997" y="38889"/>
                </a:lnTo>
                <a:cubicBezTo>
                  <a:pt x="132159" y="23440"/>
                  <a:pt x="150108" y="14288"/>
                  <a:pt x="169173" y="14288"/>
                </a:cubicBezTo>
                <a:cubicBezTo>
                  <a:pt x="201990" y="14288"/>
                  <a:pt x="228600" y="40898"/>
                  <a:pt x="228600" y="73715"/>
                </a:cubicBezTo>
                <a:lnTo>
                  <a:pt x="228600" y="74875"/>
                </a:lnTo>
                <a:cubicBezTo>
                  <a:pt x="228600" y="124971"/>
                  <a:pt x="166137" y="183148"/>
                  <a:pt x="133543" y="208017"/>
                </a:cubicBezTo>
                <a:cubicBezTo>
                  <a:pt x="128007" y="212214"/>
                  <a:pt x="121221" y="214313"/>
                  <a:pt x="114300" y="214313"/>
                </a:cubicBezTo>
                <a:cubicBezTo>
                  <a:pt x="107379" y="214313"/>
                  <a:pt x="100548" y="212259"/>
                  <a:pt x="95057" y="208017"/>
                </a:cubicBezTo>
                <a:cubicBezTo>
                  <a:pt x="62463" y="183148"/>
                  <a:pt x="0" y="124971"/>
                  <a:pt x="0" y="74875"/>
                </a:cubicBezTo>
                <a:lnTo>
                  <a:pt x="0" y="73715"/>
                </a:lnTo>
                <a:cubicBezTo>
                  <a:pt x="0" y="40898"/>
                  <a:pt x="26610" y="14288"/>
                  <a:pt x="59427" y="14288"/>
                </a:cubicBezTo>
                <a:cubicBezTo>
                  <a:pt x="78492" y="14288"/>
                  <a:pt x="96441" y="23440"/>
                  <a:pt x="107603" y="38889"/>
                </a:cubicBez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781050" y="3369469"/>
            <a:ext cx="2609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No chains, no riding – just love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09575" y="380761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10428" y="2991"/>
                </a:moveTo>
                <a:cubicBezTo>
                  <a:pt x="213286" y="268"/>
                  <a:pt x="217438" y="-714"/>
                  <a:pt x="221278" y="536"/>
                </a:cubicBezTo>
                <a:cubicBezTo>
                  <a:pt x="225653" y="2009"/>
                  <a:pt x="228600" y="6117"/>
                  <a:pt x="228600" y="10716"/>
                </a:cubicBezTo>
                <a:lnTo>
                  <a:pt x="228600" y="94164"/>
                </a:lnTo>
                <a:cubicBezTo>
                  <a:pt x="228600" y="152742"/>
                  <a:pt x="180335" y="200025"/>
                  <a:pt x="121980" y="200025"/>
                </a:cubicBezTo>
                <a:cubicBezTo>
                  <a:pt x="87600" y="200025"/>
                  <a:pt x="57954" y="177924"/>
                  <a:pt x="47193" y="147027"/>
                </a:cubicBezTo>
                <a:cubicBezTo>
                  <a:pt x="31388" y="160779"/>
                  <a:pt x="21431" y="181005"/>
                  <a:pt x="21431" y="203597"/>
                </a:cubicBezTo>
                <a:cubicBezTo>
                  <a:pt x="21431" y="209535"/>
                  <a:pt x="16654" y="214313"/>
                  <a:pt x="10716" y="214313"/>
                </a:cubicBezTo>
                <a:cubicBezTo>
                  <a:pt x="4777" y="214313"/>
                  <a:pt x="0" y="209535"/>
                  <a:pt x="0" y="203597"/>
                </a:cubicBezTo>
                <a:cubicBezTo>
                  <a:pt x="0" y="170155"/>
                  <a:pt x="17056" y="140687"/>
                  <a:pt x="42907" y="123364"/>
                </a:cubicBezTo>
                <a:cubicBezTo>
                  <a:pt x="58668" y="112827"/>
                  <a:pt x="77465" y="107156"/>
                  <a:pt x="96441" y="107156"/>
                </a:cubicBezTo>
                <a:lnTo>
                  <a:pt x="132159" y="107156"/>
                </a:lnTo>
                <a:cubicBezTo>
                  <a:pt x="138098" y="107156"/>
                  <a:pt x="142875" y="102379"/>
                  <a:pt x="142875" y="96441"/>
                </a:cubicBezTo>
                <a:cubicBezTo>
                  <a:pt x="142875" y="90502"/>
                  <a:pt x="138098" y="85725"/>
                  <a:pt x="132159" y="85725"/>
                </a:cubicBezTo>
                <a:lnTo>
                  <a:pt x="96441" y="85725"/>
                </a:lnTo>
                <a:cubicBezTo>
                  <a:pt x="78715" y="85725"/>
                  <a:pt x="61927" y="89654"/>
                  <a:pt x="46881" y="96664"/>
                </a:cubicBezTo>
                <a:cubicBezTo>
                  <a:pt x="57284" y="65410"/>
                  <a:pt x="86707" y="42863"/>
                  <a:pt x="121444" y="42863"/>
                </a:cubicBezTo>
                <a:cubicBezTo>
                  <a:pt x="151090" y="42863"/>
                  <a:pt x="173147" y="32995"/>
                  <a:pt x="187836" y="23217"/>
                </a:cubicBezTo>
                <a:cubicBezTo>
                  <a:pt x="196408" y="17502"/>
                  <a:pt x="203686" y="10671"/>
                  <a:pt x="210473" y="2991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781050" y="3788569"/>
            <a:ext cx="2095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Feeding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09575" y="430340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83326" y="55409"/>
                </a:moveTo>
                <a:cubicBezTo>
                  <a:pt x="192569" y="62374"/>
                  <a:pt x="203865" y="69116"/>
                  <a:pt x="216456" y="70812"/>
                </a:cubicBezTo>
                <a:cubicBezTo>
                  <a:pt x="222305" y="71616"/>
                  <a:pt x="227707" y="67464"/>
                  <a:pt x="228511" y="61615"/>
                </a:cubicBezTo>
                <a:cubicBezTo>
                  <a:pt x="229314" y="55766"/>
                  <a:pt x="225162" y="50363"/>
                  <a:pt x="219313" y="49560"/>
                </a:cubicBezTo>
                <a:cubicBezTo>
                  <a:pt x="212214" y="48622"/>
                  <a:pt x="204490" y="44514"/>
                  <a:pt x="196230" y="38308"/>
                </a:cubicBezTo>
                <a:cubicBezTo>
                  <a:pt x="179085" y="25360"/>
                  <a:pt x="155823" y="25360"/>
                  <a:pt x="138633" y="38308"/>
                </a:cubicBezTo>
                <a:cubicBezTo>
                  <a:pt x="127918" y="46390"/>
                  <a:pt x="120461" y="50051"/>
                  <a:pt x="114300" y="50051"/>
                </a:cubicBezTo>
                <a:cubicBezTo>
                  <a:pt x="108139" y="50051"/>
                  <a:pt x="100682" y="46390"/>
                  <a:pt x="89967" y="38308"/>
                </a:cubicBezTo>
                <a:cubicBezTo>
                  <a:pt x="72822" y="25360"/>
                  <a:pt x="49560" y="25360"/>
                  <a:pt x="32370" y="38308"/>
                </a:cubicBezTo>
                <a:cubicBezTo>
                  <a:pt x="24110" y="44514"/>
                  <a:pt x="16386" y="48622"/>
                  <a:pt x="9287" y="49560"/>
                </a:cubicBezTo>
                <a:cubicBezTo>
                  <a:pt x="3438" y="50363"/>
                  <a:pt x="-714" y="55721"/>
                  <a:pt x="89" y="61615"/>
                </a:cubicBezTo>
                <a:cubicBezTo>
                  <a:pt x="893" y="67508"/>
                  <a:pt x="6251" y="71616"/>
                  <a:pt x="12144" y="70812"/>
                </a:cubicBezTo>
                <a:cubicBezTo>
                  <a:pt x="24735" y="69116"/>
                  <a:pt x="36076" y="62374"/>
                  <a:pt x="45274" y="55409"/>
                </a:cubicBezTo>
                <a:cubicBezTo>
                  <a:pt x="54784" y="48220"/>
                  <a:pt x="67553" y="48220"/>
                  <a:pt x="77063" y="55409"/>
                </a:cubicBezTo>
                <a:cubicBezTo>
                  <a:pt x="87868" y="63579"/>
                  <a:pt x="100414" y="71438"/>
                  <a:pt x="114300" y="71438"/>
                </a:cubicBezTo>
                <a:cubicBezTo>
                  <a:pt x="128186" y="71438"/>
                  <a:pt x="140687" y="63535"/>
                  <a:pt x="151537" y="55409"/>
                </a:cubicBezTo>
                <a:cubicBezTo>
                  <a:pt x="161047" y="48220"/>
                  <a:pt x="173816" y="48220"/>
                  <a:pt x="183326" y="55409"/>
                </a:cubicBezTo>
                <a:close/>
                <a:moveTo>
                  <a:pt x="183326" y="119702"/>
                </a:moveTo>
                <a:cubicBezTo>
                  <a:pt x="192569" y="126668"/>
                  <a:pt x="203865" y="133410"/>
                  <a:pt x="216456" y="135106"/>
                </a:cubicBezTo>
                <a:cubicBezTo>
                  <a:pt x="222305" y="135910"/>
                  <a:pt x="227707" y="131758"/>
                  <a:pt x="228511" y="125909"/>
                </a:cubicBezTo>
                <a:cubicBezTo>
                  <a:pt x="229314" y="120060"/>
                  <a:pt x="225162" y="114657"/>
                  <a:pt x="219313" y="113854"/>
                </a:cubicBezTo>
                <a:cubicBezTo>
                  <a:pt x="212214" y="112916"/>
                  <a:pt x="204490" y="108808"/>
                  <a:pt x="196230" y="102602"/>
                </a:cubicBezTo>
                <a:cubicBezTo>
                  <a:pt x="179085" y="89654"/>
                  <a:pt x="155823" y="89654"/>
                  <a:pt x="138633" y="102602"/>
                </a:cubicBezTo>
                <a:cubicBezTo>
                  <a:pt x="127918" y="110683"/>
                  <a:pt x="120461" y="114345"/>
                  <a:pt x="114300" y="114345"/>
                </a:cubicBezTo>
                <a:cubicBezTo>
                  <a:pt x="108139" y="114345"/>
                  <a:pt x="100682" y="110683"/>
                  <a:pt x="89967" y="102602"/>
                </a:cubicBezTo>
                <a:cubicBezTo>
                  <a:pt x="72822" y="89654"/>
                  <a:pt x="49560" y="89654"/>
                  <a:pt x="32370" y="102602"/>
                </a:cubicBezTo>
                <a:cubicBezTo>
                  <a:pt x="24110" y="108808"/>
                  <a:pt x="16386" y="112916"/>
                  <a:pt x="9287" y="113854"/>
                </a:cubicBezTo>
                <a:cubicBezTo>
                  <a:pt x="3438" y="114613"/>
                  <a:pt x="-714" y="120015"/>
                  <a:pt x="89" y="125909"/>
                </a:cubicBezTo>
                <a:cubicBezTo>
                  <a:pt x="893" y="131802"/>
                  <a:pt x="6251" y="135910"/>
                  <a:pt x="12144" y="135106"/>
                </a:cubicBezTo>
                <a:cubicBezTo>
                  <a:pt x="24735" y="133410"/>
                  <a:pt x="36076" y="126668"/>
                  <a:pt x="45274" y="119702"/>
                </a:cubicBezTo>
                <a:cubicBezTo>
                  <a:pt x="54784" y="112514"/>
                  <a:pt x="67553" y="112514"/>
                  <a:pt x="77063" y="119702"/>
                </a:cubicBezTo>
                <a:cubicBezTo>
                  <a:pt x="87868" y="127873"/>
                  <a:pt x="100414" y="135731"/>
                  <a:pt x="114300" y="135731"/>
                </a:cubicBezTo>
                <a:cubicBezTo>
                  <a:pt x="128186" y="135731"/>
                  <a:pt x="140687" y="127828"/>
                  <a:pt x="151537" y="119702"/>
                </a:cubicBezTo>
                <a:cubicBezTo>
                  <a:pt x="161047" y="112514"/>
                  <a:pt x="173816" y="112514"/>
                  <a:pt x="183326" y="119702"/>
                </a:cubicBezTo>
                <a:close/>
                <a:moveTo>
                  <a:pt x="151537" y="183996"/>
                </a:moveTo>
                <a:cubicBezTo>
                  <a:pt x="161047" y="176808"/>
                  <a:pt x="173816" y="176808"/>
                  <a:pt x="183326" y="183996"/>
                </a:cubicBezTo>
                <a:cubicBezTo>
                  <a:pt x="192569" y="190961"/>
                  <a:pt x="203865" y="197703"/>
                  <a:pt x="216456" y="199400"/>
                </a:cubicBezTo>
                <a:cubicBezTo>
                  <a:pt x="222305" y="200204"/>
                  <a:pt x="227707" y="196051"/>
                  <a:pt x="228511" y="190202"/>
                </a:cubicBezTo>
                <a:cubicBezTo>
                  <a:pt x="229314" y="184353"/>
                  <a:pt x="225162" y="178951"/>
                  <a:pt x="219313" y="178147"/>
                </a:cubicBezTo>
                <a:cubicBezTo>
                  <a:pt x="212214" y="177210"/>
                  <a:pt x="204490" y="173102"/>
                  <a:pt x="196230" y="166896"/>
                </a:cubicBezTo>
                <a:cubicBezTo>
                  <a:pt x="179085" y="153948"/>
                  <a:pt x="155823" y="153948"/>
                  <a:pt x="138633" y="166896"/>
                </a:cubicBezTo>
                <a:cubicBezTo>
                  <a:pt x="127918" y="174977"/>
                  <a:pt x="120461" y="178638"/>
                  <a:pt x="114300" y="178638"/>
                </a:cubicBezTo>
                <a:cubicBezTo>
                  <a:pt x="108139" y="178638"/>
                  <a:pt x="100682" y="174977"/>
                  <a:pt x="89967" y="166896"/>
                </a:cubicBezTo>
                <a:cubicBezTo>
                  <a:pt x="72822" y="153948"/>
                  <a:pt x="49560" y="153948"/>
                  <a:pt x="32370" y="166896"/>
                </a:cubicBezTo>
                <a:cubicBezTo>
                  <a:pt x="24110" y="173102"/>
                  <a:pt x="16386" y="177210"/>
                  <a:pt x="9287" y="178147"/>
                </a:cubicBezTo>
                <a:cubicBezTo>
                  <a:pt x="3438" y="178951"/>
                  <a:pt x="-714" y="184309"/>
                  <a:pt x="89" y="190202"/>
                </a:cubicBezTo>
                <a:cubicBezTo>
                  <a:pt x="893" y="196096"/>
                  <a:pt x="6251" y="200204"/>
                  <a:pt x="12144" y="199400"/>
                </a:cubicBezTo>
                <a:cubicBezTo>
                  <a:pt x="24735" y="197703"/>
                  <a:pt x="36076" y="190961"/>
                  <a:pt x="45274" y="183996"/>
                </a:cubicBezTo>
                <a:cubicBezTo>
                  <a:pt x="54784" y="176808"/>
                  <a:pt x="67553" y="176808"/>
                  <a:pt x="77063" y="183996"/>
                </a:cubicBezTo>
                <a:cubicBezTo>
                  <a:pt x="87868" y="192167"/>
                  <a:pt x="100414" y="200025"/>
                  <a:pt x="114300" y="200025"/>
                </a:cubicBezTo>
                <a:cubicBezTo>
                  <a:pt x="128186" y="200025"/>
                  <a:pt x="140687" y="192122"/>
                  <a:pt x="151537" y="18399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781050" y="4284354"/>
            <a:ext cx="1343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Mud bath time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00050" y="5122069"/>
            <a:ext cx="38100" cy="561975"/>
          </a:xfrm>
          <a:custGeom>
            <a:avLst/>
            <a:gdLst/>
            <a:ahLst/>
            <a:cxnLst/>
            <a:rect l="l" t="t" r="r" b="b"/>
            <a:pathLst>
              <a:path w="38100" h="561975">
                <a:moveTo>
                  <a:pt x="0" y="0"/>
                </a:moveTo>
                <a:lnTo>
                  <a:pt x="38100" y="0"/>
                </a:lnTo>
                <a:lnTo>
                  <a:pt x="38100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381000" y="5122069"/>
            <a:ext cx="5534025" cy="561975"/>
          </a:xfrm>
          <a:prstGeom prst="rect">
            <a:avLst/>
          </a:prstGeom>
          <a:noFill/>
          <a:ln/>
        </p:spPr>
        <p:txBody>
          <a:bodyPr wrap="square" lIns="15240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F8F5F0">
                    <a:alpha val="90000"/>
                  </a:srgbClr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An ethical sanctuary experience where respect and care for these magnificent creatures comes first.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AAB0FCA6-0B87-7332-8AB1-55B03CB83E87}"/>
              </a:ext>
            </a:extLst>
          </p:cNvPr>
          <p:cNvGrpSpPr/>
          <p:nvPr/>
        </p:nvGrpSpPr>
        <p:grpSpPr>
          <a:xfrm>
            <a:off x="381000" y="4076700"/>
            <a:ext cx="11430000" cy="2400299"/>
            <a:chOff x="381000" y="4076700"/>
            <a:chExt cx="11430000" cy="2400299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915E96C-839D-A6A0-E982-6CF652355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719"/>
            <a:stretch>
              <a:fillRect/>
            </a:stretch>
          </p:blipFill>
          <p:spPr>
            <a:xfrm>
              <a:off x="381000" y="4089554"/>
              <a:ext cx="4595602" cy="238744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DDAC825-711E-642A-523E-FFAD4A95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444" y="4076700"/>
              <a:ext cx="1783063" cy="23764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A70729B-C354-5FF3-D680-02BA5290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4122" b="3280"/>
            <a:stretch>
              <a:fillRect/>
            </a:stretch>
          </p:blipFill>
          <p:spPr>
            <a:xfrm>
              <a:off x="6747163" y="4076701"/>
              <a:ext cx="5063837" cy="2376488"/>
            </a:xfrm>
            <a:prstGeom prst="rect">
              <a:avLst/>
            </a:prstGeom>
          </p:spPr>
        </p:pic>
      </p:grpSp>
      <p:sp>
        <p:nvSpPr>
          <p:cNvPr id="30" name="Shape 8">
            <a:extLst>
              <a:ext uri="{FF2B5EF4-FFF2-40B4-BE49-F238E27FC236}">
                <a16:creationId xmlns:a16="http://schemas.microsoft.com/office/drawing/2014/main" id="{66FD1A99-83EE-F1DC-E33A-1A23CB314884}"/>
              </a:ext>
            </a:extLst>
          </p:cNvPr>
          <p:cNvSpPr/>
          <p:nvPr/>
        </p:nvSpPr>
        <p:spPr>
          <a:xfrm>
            <a:off x="381000" y="4099039"/>
            <a:ext cx="11430000" cy="2400300"/>
          </a:xfrm>
          <a:custGeom>
            <a:avLst/>
            <a:gdLst/>
            <a:ahLst/>
            <a:cxnLst/>
            <a:rect l="l" t="t" r="r" b="b"/>
            <a:pathLst>
              <a:path w="11430000" h="2400300">
                <a:moveTo>
                  <a:pt x="0" y="0"/>
                </a:moveTo>
                <a:lnTo>
                  <a:pt x="11430000" y="0"/>
                </a:lnTo>
                <a:lnTo>
                  <a:pt x="11430000" y="2400300"/>
                </a:lnTo>
                <a:lnTo>
                  <a:pt x="0" y="24003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80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</a:gradFill>
          <a:ln/>
        </p:spPr>
        <p:txBody>
          <a:bodyPr/>
          <a:lstStyle/>
          <a:p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DF38E73-5787-4229-5E01-2433FFCBEB17}"/>
              </a:ext>
            </a:extLst>
          </p:cNvPr>
          <p:cNvGrpSpPr/>
          <p:nvPr/>
        </p:nvGrpSpPr>
        <p:grpSpPr>
          <a:xfrm>
            <a:off x="381000" y="1485900"/>
            <a:ext cx="11453223" cy="2400300"/>
            <a:chOff x="381000" y="1485900"/>
            <a:chExt cx="11453223" cy="24003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1CB9A9D-7F57-4EC8-5BA0-0F90403C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2569" b="32917"/>
            <a:stretch>
              <a:fillRect/>
            </a:stretch>
          </p:blipFill>
          <p:spPr>
            <a:xfrm>
              <a:off x="381000" y="1485900"/>
              <a:ext cx="3909276" cy="24003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74F6A00-A140-58F8-7C59-335F49B2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812" b="15113"/>
            <a:stretch>
              <a:fillRect/>
            </a:stretch>
          </p:blipFill>
          <p:spPr>
            <a:xfrm>
              <a:off x="4290277" y="1485900"/>
              <a:ext cx="2331568" cy="239659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EC48B-2526-9AA3-03FC-FA758A1BC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6461" t="28154" b="31352"/>
            <a:stretch>
              <a:fillRect/>
            </a:stretch>
          </p:blipFill>
          <p:spPr>
            <a:xfrm>
              <a:off x="6621845" y="1485900"/>
              <a:ext cx="2779626" cy="2396592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85A4009-0DA0-119F-4D2F-B7318E7B8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44913"/>
            <a:stretch>
              <a:fillRect/>
            </a:stretch>
          </p:blipFill>
          <p:spPr>
            <a:xfrm>
              <a:off x="9401471" y="1498755"/>
              <a:ext cx="2432752" cy="2383737"/>
            </a:xfrm>
            <a:prstGeom prst="rect">
              <a:avLst/>
            </a:prstGeom>
          </p:spPr>
        </p:pic>
      </p:grpSp>
      <p:sp>
        <p:nvSpPr>
          <p:cNvPr id="12" name="Shape 8"/>
          <p:cNvSpPr/>
          <p:nvPr/>
        </p:nvSpPr>
        <p:spPr>
          <a:xfrm>
            <a:off x="381000" y="1498755"/>
            <a:ext cx="11430000" cy="2400300"/>
          </a:xfrm>
          <a:custGeom>
            <a:avLst/>
            <a:gdLst/>
            <a:ahLst/>
            <a:cxnLst/>
            <a:rect l="l" t="t" r="r" b="b"/>
            <a:pathLst>
              <a:path w="11430000" h="2400300">
                <a:moveTo>
                  <a:pt x="0" y="0"/>
                </a:moveTo>
                <a:lnTo>
                  <a:pt x="11430000" y="0"/>
                </a:lnTo>
                <a:lnTo>
                  <a:pt x="11430000" y="2400300"/>
                </a:lnTo>
                <a:lnTo>
                  <a:pt x="0" y="24003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80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CLIMB &amp; RIDE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573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4"/>
          <p:cNvSpPr/>
          <p:nvPr/>
        </p:nvSpPr>
        <p:spPr>
          <a:xfrm>
            <a:off x="609600" y="268128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5"/>
          <p:cNvSpPr/>
          <p:nvPr/>
        </p:nvSpPr>
        <p:spPr>
          <a:xfrm>
            <a:off x="800100" y="287178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83326" y="55409"/>
                </a:moveTo>
                <a:cubicBezTo>
                  <a:pt x="192569" y="62374"/>
                  <a:pt x="203865" y="69116"/>
                  <a:pt x="216456" y="70812"/>
                </a:cubicBezTo>
                <a:cubicBezTo>
                  <a:pt x="222305" y="71616"/>
                  <a:pt x="227707" y="67464"/>
                  <a:pt x="228511" y="61615"/>
                </a:cubicBezTo>
                <a:cubicBezTo>
                  <a:pt x="229314" y="55766"/>
                  <a:pt x="225162" y="50363"/>
                  <a:pt x="219313" y="49560"/>
                </a:cubicBezTo>
                <a:cubicBezTo>
                  <a:pt x="212214" y="48622"/>
                  <a:pt x="204490" y="44514"/>
                  <a:pt x="196230" y="38308"/>
                </a:cubicBezTo>
                <a:cubicBezTo>
                  <a:pt x="179085" y="25360"/>
                  <a:pt x="155823" y="25360"/>
                  <a:pt x="138633" y="38308"/>
                </a:cubicBezTo>
                <a:cubicBezTo>
                  <a:pt x="127918" y="46390"/>
                  <a:pt x="120461" y="50051"/>
                  <a:pt x="114300" y="50051"/>
                </a:cubicBezTo>
                <a:cubicBezTo>
                  <a:pt x="108139" y="50051"/>
                  <a:pt x="100682" y="46390"/>
                  <a:pt x="89967" y="38308"/>
                </a:cubicBezTo>
                <a:cubicBezTo>
                  <a:pt x="72822" y="25360"/>
                  <a:pt x="49560" y="25360"/>
                  <a:pt x="32370" y="38308"/>
                </a:cubicBezTo>
                <a:cubicBezTo>
                  <a:pt x="24110" y="44514"/>
                  <a:pt x="16386" y="48622"/>
                  <a:pt x="9287" y="49560"/>
                </a:cubicBezTo>
                <a:cubicBezTo>
                  <a:pt x="3438" y="50363"/>
                  <a:pt x="-714" y="55721"/>
                  <a:pt x="89" y="61615"/>
                </a:cubicBezTo>
                <a:cubicBezTo>
                  <a:pt x="893" y="67508"/>
                  <a:pt x="6251" y="71616"/>
                  <a:pt x="12144" y="70812"/>
                </a:cubicBezTo>
                <a:cubicBezTo>
                  <a:pt x="24735" y="69116"/>
                  <a:pt x="36076" y="62374"/>
                  <a:pt x="45274" y="55409"/>
                </a:cubicBezTo>
                <a:cubicBezTo>
                  <a:pt x="54784" y="48220"/>
                  <a:pt x="67553" y="48220"/>
                  <a:pt x="77063" y="55409"/>
                </a:cubicBezTo>
                <a:cubicBezTo>
                  <a:pt x="87868" y="63579"/>
                  <a:pt x="100414" y="71438"/>
                  <a:pt x="114300" y="71438"/>
                </a:cubicBezTo>
                <a:cubicBezTo>
                  <a:pt x="128186" y="71438"/>
                  <a:pt x="140687" y="63535"/>
                  <a:pt x="151537" y="55409"/>
                </a:cubicBezTo>
                <a:cubicBezTo>
                  <a:pt x="161047" y="48220"/>
                  <a:pt x="173816" y="48220"/>
                  <a:pt x="183326" y="55409"/>
                </a:cubicBezTo>
                <a:close/>
                <a:moveTo>
                  <a:pt x="183326" y="119702"/>
                </a:moveTo>
                <a:cubicBezTo>
                  <a:pt x="192569" y="126668"/>
                  <a:pt x="203865" y="133410"/>
                  <a:pt x="216456" y="135106"/>
                </a:cubicBezTo>
                <a:cubicBezTo>
                  <a:pt x="222305" y="135910"/>
                  <a:pt x="227707" y="131758"/>
                  <a:pt x="228511" y="125909"/>
                </a:cubicBezTo>
                <a:cubicBezTo>
                  <a:pt x="229314" y="120060"/>
                  <a:pt x="225162" y="114657"/>
                  <a:pt x="219313" y="113854"/>
                </a:cubicBezTo>
                <a:cubicBezTo>
                  <a:pt x="212214" y="112916"/>
                  <a:pt x="204490" y="108808"/>
                  <a:pt x="196230" y="102602"/>
                </a:cubicBezTo>
                <a:cubicBezTo>
                  <a:pt x="179085" y="89654"/>
                  <a:pt x="155823" y="89654"/>
                  <a:pt x="138633" y="102602"/>
                </a:cubicBezTo>
                <a:cubicBezTo>
                  <a:pt x="127918" y="110683"/>
                  <a:pt x="120461" y="114345"/>
                  <a:pt x="114300" y="114345"/>
                </a:cubicBezTo>
                <a:cubicBezTo>
                  <a:pt x="108139" y="114345"/>
                  <a:pt x="100682" y="110683"/>
                  <a:pt x="89967" y="102602"/>
                </a:cubicBezTo>
                <a:cubicBezTo>
                  <a:pt x="72822" y="89654"/>
                  <a:pt x="49560" y="89654"/>
                  <a:pt x="32370" y="102602"/>
                </a:cubicBezTo>
                <a:cubicBezTo>
                  <a:pt x="24110" y="108808"/>
                  <a:pt x="16386" y="112916"/>
                  <a:pt x="9287" y="113854"/>
                </a:cubicBezTo>
                <a:cubicBezTo>
                  <a:pt x="3438" y="114613"/>
                  <a:pt x="-714" y="120015"/>
                  <a:pt x="89" y="125909"/>
                </a:cubicBezTo>
                <a:cubicBezTo>
                  <a:pt x="893" y="131802"/>
                  <a:pt x="6251" y="135910"/>
                  <a:pt x="12144" y="135106"/>
                </a:cubicBezTo>
                <a:cubicBezTo>
                  <a:pt x="24735" y="133410"/>
                  <a:pt x="36076" y="126668"/>
                  <a:pt x="45274" y="119702"/>
                </a:cubicBezTo>
                <a:cubicBezTo>
                  <a:pt x="54784" y="112514"/>
                  <a:pt x="67553" y="112514"/>
                  <a:pt x="77063" y="119702"/>
                </a:cubicBezTo>
                <a:cubicBezTo>
                  <a:pt x="87868" y="127873"/>
                  <a:pt x="100414" y="135731"/>
                  <a:pt x="114300" y="135731"/>
                </a:cubicBezTo>
                <a:cubicBezTo>
                  <a:pt x="128186" y="135731"/>
                  <a:pt x="140687" y="127828"/>
                  <a:pt x="151537" y="119702"/>
                </a:cubicBezTo>
                <a:cubicBezTo>
                  <a:pt x="161047" y="112514"/>
                  <a:pt x="173816" y="112514"/>
                  <a:pt x="183326" y="119702"/>
                </a:cubicBezTo>
                <a:close/>
                <a:moveTo>
                  <a:pt x="151537" y="183996"/>
                </a:moveTo>
                <a:cubicBezTo>
                  <a:pt x="161047" y="176808"/>
                  <a:pt x="173816" y="176808"/>
                  <a:pt x="183326" y="183996"/>
                </a:cubicBezTo>
                <a:cubicBezTo>
                  <a:pt x="192569" y="190961"/>
                  <a:pt x="203865" y="197703"/>
                  <a:pt x="216456" y="199400"/>
                </a:cubicBezTo>
                <a:cubicBezTo>
                  <a:pt x="222305" y="200204"/>
                  <a:pt x="227707" y="196051"/>
                  <a:pt x="228511" y="190202"/>
                </a:cubicBezTo>
                <a:cubicBezTo>
                  <a:pt x="229314" y="184353"/>
                  <a:pt x="225162" y="178951"/>
                  <a:pt x="219313" y="178147"/>
                </a:cubicBezTo>
                <a:cubicBezTo>
                  <a:pt x="212214" y="177210"/>
                  <a:pt x="204490" y="173102"/>
                  <a:pt x="196230" y="166896"/>
                </a:cubicBezTo>
                <a:cubicBezTo>
                  <a:pt x="179085" y="153948"/>
                  <a:pt x="155823" y="153948"/>
                  <a:pt x="138633" y="166896"/>
                </a:cubicBezTo>
                <a:cubicBezTo>
                  <a:pt x="127918" y="174977"/>
                  <a:pt x="120461" y="178638"/>
                  <a:pt x="114300" y="178638"/>
                </a:cubicBezTo>
                <a:cubicBezTo>
                  <a:pt x="108139" y="178638"/>
                  <a:pt x="100682" y="174977"/>
                  <a:pt x="89967" y="166896"/>
                </a:cubicBezTo>
                <a:cubicBezTo>
                  <a:pt x="72822" y="153948"/>
                  <a:pt x="49560" y="153948"/>
                  <a:pt x="32370" y="166896"/>
                </a:cubicBezTo>
                <a:cubicBezTo>
                  <a:pt x="24110" y="173102"/>
                  <a:pt x="16386" y="177210"/>
                  <a:pt x="9287" y="178147"/>
                </a:cubicBezTo>
                <a:cubicBezTo>
                  <a:pt x="3438" y="178951"/>
                  <a:pt x="-714" y="184309"/>
                  <a:pt x="89" y="190202"/>
                </a:cubicBezTo>
                <a:cubicBezTo>
                  <a:pt x="893" y="196096"/>
                  <a:pt x="6251" y="200204"/>
                  <a:pt x="12144" y="199400"/>
                </a:cubicBezTo>
                <a:cubicBezTo>
                  <a:pt x="24735" y="197703"/>
                  <a:pt x="36076" y="190961"/>
                  <a:pt x="45274" y="183996"/>
                </a:cubicBezTo>
                <a:cubicBezTo>
                  <a:pt x="54784" y="176808"/>
                  <a:pt x="67553" y="176808"/>
                  <a:pt x="77063" y="183996"/>
                </a:cubicBezTo>
                <a:cubicBezTo>
                  <a:pt x="87868" y="192167"/>
                  <a:pt x="100414" y="200025"/>
                  <a:pt x="114300" y="200025"/>
                </a:cubicBezTo>
                <a:cubicBezTo>
                  <a:pt x="128186" y="200025"/>
                  <a:pt x="140687" y="192122"/>
                  <a:pt x="151537" y="183996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6"/>
          <p:cNvSpPr/>
          <p:nvPr/>
        </p:nvSpPr>
        <p:spPr>
          <a:xfrm>
            <a:off x="1409700" y="2681288"/>
            <a:ext cx="65436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The Sticky Waterfall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409700" y="3100388"/>
            <a:ext cx="64865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F8F5F0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Climbed the travertine rocks at Bua Thong. The water was cool, and the view was absolutely insane.</a:t>
            </a:r>
            <a:endParaRPr lang="en-US" dirty="0"/>
          </a:p>
        </p:txBody>
      </p:sp>
      <p:sp>
        <p:nvSpPr>
          <p:cNvPr id="13" name="Shape 9"/>
          <p:cNvSpPr/>
          <p:nvPr/>
        </p:nvSpPr>
        <p:spPr>
          <a:xfrm>
            <a:off x="609600" y="527208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0"/>
          <p:cNvSpPr/>
          <p:nvPr/>
        </p:nvSpPr>
        <p:spPr>
          <a:xfrm>
            <a:off x="771525" y="5462588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25016" y="7144"/>
                </a:moveTo>
                <a:cubicBezTo>
                  <a:pt x="119077" y="7144"/>
                  <a:pt x="114300" y="11921"/>
                  <a:pt x="114300" y="17859"/>
                </a:cubicBezTo>
                <a:cubicBezTo>
                  <a:pt x="114300" y="23798"/>
                  <a:pt x="119077" y="28575"/>
                  <a:pt x="125016" y="28575"/>
                </a:cubicBezTo>
                <a:lnTo>
                  <a:pt x="150287" y="28575"/>
                </a:lnTo>
                <a:lnTo>
                  <a:pt x="160333" y="50319"/>
                </a:lnTo>
                <a:lnTo>
                  <a:pt x="117872" y="82153"/>
                </a:lnTo>
                <a:cubicBezTo>
                  <a:pt x="102959" y="70946"/>
                  <a:pt x="84386" y="64294"/>
                  <a:pt x="64294" y="64294"/>
                </a:cubicBezTo>
                <a:lnTo>
                  <a:pt x="39291" y="64294"/>
                </a:lnTo>
                <a:cubicBezTo>
                  <a:pt x="33352" y="64294"/>
                  <a:pt x="28575" y="69071"/>
                  <a:pt x="28575" y="75009"/>
                </a:cubicBezTo>
                <a:cubicBezTo>
                  <a:pt x="28575" y="80948"/>
                  <a:pt x="33352" y="85725"/>
                  <a:pt x="39291" y="85725"/>
                </a:cubicBezTo>
                <a:lnTo>
                  <a:pt x="64294" y="85725"/>
                </a:lnTo>
                <a:cubicBezTo>
                  <a:pt x="99343" y="85725"/>
                  <a:pt x="128230" y="112335"/>
                  <a:pt x="131802" y="146447"/>
                </a:cubicBezTo>
                <a:lnTo>
                  <a:pt x="120461" y="146447"/>
                </a:lnTo>
                <a:cubicBezTo>
                  <a:pt x="115461" y="120015"/>
                  <a:pt x="92199" y="100013"/>
                  <a:pt x="64294" y="100013"/>
                </a:cubicBezTo>
                <a:cubicBezTo>
                  <a:pt x="32727" y="100013"/>
                  <a:pt x="7144" y="125596"/>
                  <a:pt x="7144" y="157163"/>
                </a:cubicBezTo>
                <a:cubicBezTo>
                  <a:pt x="7144" y="188729"/>
                  <a:pt x="32727" y="214313"/>
                  <a:pt x="64294" y="214313"/>
                </a:cubicBezTo>
                <a:cubicBezTo>
                  <a:pt x="92199" y="214313"/>
                  <a:pt x="115416" y="194310"/>
                  <a:pt x="120461" y="167878"/>
                </a:cubicBezTo>
                <a:lnTo>
                  <a:pt x="142875" y="167878"/>
                </a:lnTo>
                <a:cubicBezTo>
                  <a:pt x="148813" y="167878"/>
                  <a:pt x="153591" y="163101"/>
                  <a:pt x="153591" y="157163"/>
                </a:cubicBezTo>
                <a:lnTo>
                  <a:pt x="153591" y="147117"/>
                </a:lnTo>
                <a:cubicBezTo>
                  <a:pt x="153591" y="126980"/>
                  <a:pt x="165065" y="108987"/>
                  <a:pt x="182835" y="99030"/>
                </a:cubicBezTo>
                <a:lnTo>
                  <a:pt x="188238" y="110683"/>
                </a:lnTo>
                <a:cubicBezTo>
                  <a:pt x="173772" y="121042"/>
                  <a:pt x="164351" y="138008"/>
                  <a:pt x="164351" y="157163"/>
                </a:cubicBezTo>
                <a:cubicBezTo>
                  <a:pt x="164351" y="188729"/>
                  <a:pt x="189934" y="214313"/>
                  <a:pt x="221501" y="214313"/>
                </a:cubicBezTo>
                <a:cubicBezTo>
                  <a:pt x="253067" y="214313"/>
                  <a:pt x="278651" y="188729"/>
                  <a:pt x="278651" y="157163"/>
                </a:cubicBezTo>
                <a:cubicBezTo>
                  <a:pt x="278651" y="125596"/>
                  <a:pt x="253067" y="100013"/>
                  <a:pt x="221501" y="100013"/>
                </a:cubicBezTo>
                <a:cubicBezTo>
                  <a:pt x="216724" y="100013"/>
                  <a:pt x="212125" y="100593"/>
                  <a:pt x="207705" y="101709"/>
                </a:cubicBezTo>
                <a:lnTo>
                  <a:pt x="193685" y="71438"/>
                </a:lnTo>
                <a:lnTo>
                  <a:pt x="217884" y="71438"/>
                </a:lnTo>
                <a:cubicBezTo>
                  <a:pt x="223823" y="71438"/>
                  <a:pt x="228600" y="66660"/>
                  <a:pt x="228600" y="60722"/>
                </a:cubicBezTo>
                <a:lnTo>
                  <a:pt x="228600" y="39291"/>
                </a:lnTo>
                <a:cubicBezTo>
                  <a:pt x="228600" y="33352"/>
                  <a:pt x="223823" y="28575"/>
                  <a:pt x="217884" y="28575"/>
                </a:cubicBezTo>
                <a:lnTo>
                  <a:pt x="194087" y="28575"/>
                </a:lnTo>
                <a:cubicBezTo>
                  <a:pt x="191006" y="28575"/>
                  <a:pt x="187970" y="29557"/>
                  <a:pt x="185514" y="31433"/>
                </a:cubicBezTo>
                <a:lnTo>
                  <a:pt x="177879" y="37148"/>
                </a:lnTo>
                <a:lnTo>
                  <a:pt x="166896" y="13350"/>
                </a:lnTo>
                <a:cubicBezTo>
                  <a:pt x="165155" y="9555"/>
                  <a:pt x="161359" y="7144"/>
                  <a:pt x="157163" y="7144"/>
                </a:cubicBezTo>
                <a:lnTo>
                  <a:pt x="125016" y="7144"/>
                </a:lnTo>
                <a:close/>
                <a:moveTo>
                  <a:pt x="199043" y="134124"/>
                </a:moveTo>
                <a:lnTo>
                  <a:pt x="211723" y="161627"/>
                </a:lnTo>
                <a:cubicBezTo>
                  <a:pt x="214223" y="166985"/>
                  <a:pt x="220563" y="169352"/>
                  <a:pt x="225921" y="166851"/>
                </a:cubicBezTo>
                <a:cubicBezTo>
                  <a:pt x="231279" y="164351"/>
                  <a:pt x="233645" y="158011"/>
                  <a:pt x="231145" y="152653"/>
                </a:cubicBezTo>
                <a:lnTo>
                  <a:pt x="218420" y="125150"/>
                </a:lnTo>
                <a:cubicBezTo>
                  <a:pt x="219402" y="125060"/>
                  <a:pt x="220385" y="125016"/>
                  <a:pt x="221412" y="125016"/>
                </a:cubicBezTo>
                <a:cubicBezTo>
                  <a:pt x="239182" y="125016"/>
                  <a:pt x="253558" y="139392"/>
                  <a:pt x="253558" y="157162"/>
                </a:cubicBezTo>
                <a:cubicBezTo>
                  <a:pt x="253558" y="174933"/>
                  <a:pt x="239182" y="189309"/>
                  <a:pt x="221412" y="189309"/>
                </a:cubicBezTo>
                <a:cubicBezTo>
                  <a:pt x="203642" y="189309"/>
                  <a:pt x="189265" y="174933"/>
                  <a:pt x="189265" y="157162"/>
                </a:cubicBezTo>
                <a:cubicBezTo>
                  <a:pt x="189265" y="148144"/>
                  <a:pt x="192971" y="139973"/>
                  <a:pt x="198998" y="134124"/>
                </a:cubicBezTo>
                <a:close/>
                <a:moveTo>
                  <a:pt x="64294" y="189309"/>
                </a:moveTo>
                <a:cubicBezTo>
                  <a:pt x="46524" y="189309"/>
                  <a:pt x="32147" y="174933"/>
                  <a:pt x="32147" y="157163"/>
                </a:cubicBezTo>
                <a:cubicBezTo>
                  <a:pt x="32147" y="139392"/>
                  <a:pt x="46524" y="125016"/>
                  <a:pt x="64294" y="125016"/>
                </a:cubicBezTo>
                <a:cubicBezTo>
                  <a:pt x="78269" y="125016"/>
                  <a:pt x="90190" y="133945"/>
                  <a:pt x="94610" y="146447"/>
                </a:cubicBezTo>
                <a:lnTo>
                  <a:pt x="64294" y="146447"/>
                </a:lnTo>
                <a:cubicBezTo>
                  <a:pt x="58356" y="146447"/>
                  <a:pt x="53578" y="151224"/>
                  <a:pt x="53578" y="157163"/>
                </a:cubicBezTo>
                <a:cubicBezTo>
                  <a:pt x="53578" y="163101"/>
                  <a:pt x="58356" y="167878"/>
                  <a:pt x="64294" y="167878"/>
                </a:cubicBezTo>
                <a:lnTo>
                  <a:pt x="94610" y="167878"/>
                </a:lnTo>
                <a:cubicBezTo>
                  <a:pt x="90190" y="180380"/>
                  <a:pt x="78269" y="189309"/>
                  <a:pt x="64294" y="18930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1"/>
          <p:cNvSpPr/>
          <p:nvPr/>
        </p:nvSpPr>
        <p:spPr>
          <a:xfrm>
            <a:off x="1409700" y="5272088"/>
            <a:ext cx="65436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ATV Jungle Bash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1409700" y="5691188"/>
            <a:ext cx="64865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F8F5F0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Got covered in mud, sped through the jungle, and </a:t>
            </a:r>
            <a:r>
              <a:rPr lang="en-US" altLang="zh-CN" sz="1400" dirty="0">
                <a:solidFill>
                  <a:srgbClr val="F8F5F0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enjoy the </a:t>
            </a:r>
            <a:r>
              <a:rPr lang="en-US" sz="1400" dirty="0">
                <a:solidFill>
                  <a:srgbClr val="F8F5F0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off-road adventure.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81000" y="6477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TEMPLE TO TOWN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381000" y="11049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5" name="Image 0" descr="https://upload.wikimedia.org/wikipedia/commons/1/18/Wat_Phra_That_Doi_Suthep_-_Chiang_Mai.jpg"/>
          <p:cNvPicPr>
            <a:picLocks noChangeAspect="1"/>
          </p:cNvPicPr>
          <p:nvPr/>
        </p:nvPicPr>
        <p:blipFill>
          <a:blip r:embed="rId3"/>
          <a:srcRect t="10459" b="10459"/>
          <a:stretch/>
        </p:blipFill>
        <p:spPr>
          <a:xfrm>
            <a:off x="381000" y="1295400"/>
            <a:ext cx="5600700" cy="3543300"/>
          </a:xfrm>
          <a:prstGeom prst="roundRect">
            <a:avLst>
              <a:gd name="adj" fmla="val 0"/>
            </a:avLst>
          </a:prstGeom>
        </p:spPr>
      </p:pic>
      <p:sp>
        <p:nvSpPr>
          <p:cNvPr id="6" name="Shape 3"/>
          <p:cNvSpPr/>
          <p:nvPr/>
        </p:nvSpPr>
        <p:spPr>
          <a:xfrm>
            <a:off x="381000" y="4838700"/>
            <a:ext cx="5600700" cy="1638300"/>
          </a:xfrm>
          <a:custGeom>
            <a:avLst/>
            <a:gdLst/>
            <a:ahLst/>
            <a:cxnLst/>
            <a:rect l="l" t="t" r="r" b="b"/>
            <a:pathLst>
              <a:path w="5600700" h="1638300">
                <a:moveTo>
                  <a:pt x="0" y="0"/>
                </a:moveTo>
                <a:lnTo>
                  <a:pt x="5600700" y="0"/>
                </a:lnTo>
                <a:lnTo>
                  <a:pt x="5600700" y="1485905"/>
                </a:lnTo>
                <a:cubicBezTo>
                  <a:pt x="5600700" y="1570071"/>
                  <a:pt x="5532471" y="1638300"/>
                  <a:pt x="5448305" y="1638300"/>
                </a:cubicBezTo>
                <a:lnTo>
                  <a:pt x="152395" y="1638300"/>
                </a:lnTo>
                <a:cubicBezTo>
                  <a:pt x="68229" y="1638300"/>
                  <a:pt x="0" y="1570071"/>
                  <a:pt x="0" y="14859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Shape 4"/>
          <p:cNvSpPr/>
          <p:nvPr/>
        </p:nvSpPr>
        <p:spPr>
          <a:xfrm>
            <a:off x="571500" y="5029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5"/>
          <p:cNvSpPr/>
          <p:nvPr/>
        </p:nvSpPr>
        <p:spPr>
          <a:xfrm>
            <a:off x="685800" y="5143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349" y="0"/>
                </a:moveTo>
                <a:cubicBezTo>
                  <a:pt x="80724" y="0"/>
                  <a:pt x="84743" y="2411"/>
                  <a:pt x="86826" y="6251"/>
                </a:cubicBezTo>
                <a:lnTo>
                  <a:pt x="151120" y="125313"/>
                </a:lnTo>
                <a:cubicBezTo>
                  <a:pt x="153114" y="129004"/>
                  <a:pt x="153025" y="133469"/>
                  <a:pt x="150882" y="137071"/>
                </a:cubicBezTo>
                <a:cubicBezTo>
                  <a:pt x="148739" y="140672"/>
                  <a:pt x="144840" y="142875"/>
                  <a:pt x="140672" y="142875"/>
                </a:cubicBezTo>
                <a:lnTo>
                  <a:pt x="12085" y="142875"/>
                </a:lnTo>
                <a:cubicBezTo>
                  <a:pt x="7888" y="142875"/>
                  <a:pt x="4018" y="140672"/>
                  <a:pt x="1875" y="137071"/>
                </a:cubicBezTo>
                <a:cubicBezTo>
                  <a:pt x="-268" y="133469"/>
                  <a:pt x="-357" y="129004"/>
                  <a:pt x="1637" y="125313"/>
                </a:cubicBezTo>
                <a:lnTo>
                  <a:pt x="65931" y="6251"/>
                </a:lnTo>
                <a:lnTo>
                  <a:pt x="66794" y="4882"/>
                </a:lnTo>
                <a:cubicBezTo>
                  <a:pt x="68967" y="1845"/>
                  <a:pt x="72509" y="0"/>
                  <a:pt x="76349" y="0"/>
                </a:cubicBezTo>
                <a:close/>
                <a:moveTo>
                  <a:pt x="50721" y="74384"/>
                </a:moveTo>
                <a:lnTo>
                  <a:pt x="58698" y="82361"/>
                </a:lnTo>
                <a:cubicBezTo>
                  <a:pt x="60543" y="84207"/>
                  <a:pt x="63579" y="84207"/>
                  <a:pt x="65425" y="82361"/>
                </a:cubicBezTo>
                <a:lnTo>
                  <a:pt x="78313" y="69473"/>
                </a:lnTo>
                <a:cubicBezTo>
                  <a:pt x="80099" y="67687"/>
                  <a:pt x="82510" y="66675"/>
                  <a:pt x="85040" y="66675"/>
                </a:cubicBezTo>
                <a:lnTo>
                  <a:pt x="97780" y="66675"/>
                </a:lnTo>
                <a:lnTo>
                  <a:pt x="76319" y="26938"/>
                </a:lnTo>
                <a:lnTo>
                  <a:pt x="50691" y="74384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6"/>
          <p:cNvSpPr/>
          <p:nvPr/>
        </p:nvSpPr>
        <p:spPr>
          <a:xfrm>
            <a:off x="1066800" y="5086350"/>
            <a:ext cx="1057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Doi Suthep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71500" y="5486400"/>
            <a:ext cx="52959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D95D3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306 steps to heaven.</a:t>
            </a:r>
            <a:r>
              <a:rPr lang="en-US" sz="1400" dirty="0">
                <a:solidFill>
                  <a:srgbClr val="3A3532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Golden pagoda shining in the sun. A quiet moment of peace above the city.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607219" y="6124575"/>
            <a:ext cx="100013" cy="133350"/>
          </a:xfrm>
          <a:custGeom>
            <a:avLst/>
            <a:gdLst/>
            <a:ahLst/>
            <a:cxnLst/>
            <a:rect l="l" t="t" r="r" b="b"/>
            <a:pathLst>
              <a:path w="100013" h="133350">
                <a:moveTo>
                  <a:pt x="0" y="49121"/>
                </a:moveTo>
                <a:cubicBezTo>
                  <a:pt x="0" y="21982"/>
                  <a:pt x="22399" y="0"/>
                  <a:pt x="50006" y="0"/>
                </a:cubicBezTo>
                <a:cubicBezTo>
                  <a:pt x="77614" y="0"/>
                  <a:pt x="100013" y="21982"/>
                  <a:pt x="100013" y="49121"/>
                </a:cubicBezTo>
                <a:cubicBezTo>
                  <a:pt x="100013" y="80192"/>
                  <a:pt x="68707" y="117437"/>
                  <a:pt x="55632" y="131631"/>
                </a:cubicBezTo>
                <a:cubicBezTo>
                  <a:pt x="52559" y="134965"/>
                  <a:pt x="47428" y="134965"/>
                  <a:pt x="44355" y="131631"/>
                </a:cubicBezTo>
                <a:cubicBezTo>
                  <a:pt x="31280" y="117437"/>
                  <a:pt x="-26" y="80192"/>
                  <a:pt x="-26" y="49121"/>
                </a:cubicBezTo>
                <a:close/>
                <a:moveTo>
                  <a:pt x="50006" y="66675"/>
                </a:moveTo>
                <a:cubicBezTo>
                  <a:pt x="59206" y="66675"/>
                  <a:pt x="66675" y="59206"/>
                  <a:pt x="66675" y="50006"/>
                </a:cubicBezTo>
                <a:cubicBezTo>
                  <a:pt x="66675" y="40807"/>
                  <a:pt x="59206" y="33337"/>
                  <a:pt x="50006" y="33337"/>
                </a:cubicBezTo>
                <a:cubicBezTo>
                  <a:pt x="40807" y="33337"/>
                  <a:pt x="33337" y="40807"/>
                  <a:pt x="33337" y="50006"/>
                </a:cubicBezTo>
                <a:cubicBezTo>
                  <a:pt x="33337" y="59206"/>
                  <a:pt x="40807" y="66675"/>
                  <a:pt x="50006" y="66675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814388" y="6096000"/>
            <a:ext cx="190453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3A3532">
                    <a:alpha val="6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Wat Pha Lat</a:t>
            </a:r>
            <a:endParaRPr lang="en-US" sz="1600" dirty="0"/>
          </a:p>
        </p:txBody>
      </p:sp>
      <p:pic>
        <p:nvPicPr>
          <p:cNvPr id="13" name="Image 1" descr="https://changpuakmagazine.com/images/article/16121001BaanKW_June2022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210300" y="1295400"/>
            <a:ext cx="5600700" cy="3543300"/>
          </a:xfrm>
          <a:prstGeom prst="roundRect">
            <a:avLst>
              <a:gd name="adj" fmla="val 0"/>
            </a:avLst>
          </a:prstGeom>
        </p:spPr>
      </p:pic>
      <p:sp>
        <p:nvSpPr>
          <p:cNvPr id="14" name="Shape 10"/>
          <p:cNvSpPr/>
          <p:nvPr/>
        </p:nvSpPr>
        <p:spPr>
          <a:xfrm>
            <a:off x="6210300" y="4838700"/>
            <a:ext cx="5600700" cy="1638300"/>
          </a:xfrm>
          <a:custGeom>
            <a:avLst/>
            <a:gdLst/>
            <a:ahLst/>
            <a:cxnLst/>
            <a:rect l="l" t="t" r="r" b="b"/>
            <a:pathLst>
              <a:path w="5600700" h="1638300">
                <a:moveTo>
                  <a:pt x="0" y="0"/>
                </a:moveTo>
                <a:lnTo>
                  <a:pt x="5600700" y="0"/>
                </a:lnTo>
                <a:lnTo>
                  <a:pt x="5600700" y="1485905"/>
                </a:lnTo>
                <a:cubicBezTo>
                  <a:pt x="5600700" y="1570071"/>
                  <a:pt x="5532471" y="1638300"/>
                  <a:pt x="5448305" y="1638300"/>
                </a:cubicBezTo>
                <a:lnTo>
                  <a:pt x="152395" y="1638300"/>
                </a:lnTo>
                <a:cubicBezTo>
                  <a:pt x="68229" y="1638300"/>
                  <a:pt x="0" y="1570071"/>
                  <a:pt x="0" y="14859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1"/>
          <p:cNvSpPr/>
          <p:nvPr/>
        </p:nvSpPr>
        <p:spPr>
          <a:xfrm>
            <a:off x="6400800" y="5029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2"/>
          <p:cNvSpPr/>
          <p:nvPr/>
        </p:nvSpPr>
        <p:spPr>
          <a:xfrm>
            <a:off x="6515100" y="5143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76468"/>
                  <a:pt x="152400" y="76736"/>
                  <a:pt x="152400" y="77004"/>
                </a:cubicBezTo>
                <a:cubicBezTo>
                  <a:pt x="152281" y="87868"/>
                  <a:pt x="142399" y="95250"/>
                  <a:pt x="131534" y="95250"/>
                </a:cubicBezTo>
                <a:lnTo>
                  <a:pt x="102394" y="95250"/>
                </a:lnTo>
                <a:cubicBezTo>
                  <a:pt x="94506" y="95250"/>
                  <a:pt x="88106" y="101650"/>
                  <a:pt x="88106" y="109537"/>
                </a:cubicBezTo>
                <a:cubicBezTo>
                  <a:pt x="88106" y="110550"/>
                  <a:pt x="88225" y="111532"/>
                  <a:pt x="88404" y="112484"/>
                </a:cubicBezTo>
                <a:cubicBezTo>
                  <a:pt x="89029" y="115520"/>
                  <a:pt x="90339" y="118437"/>
                  <a:pt x="91619" y="121384"/>
                </a:cubicBezTo>
                <a:cubicBezTo>
                  <a:pt x="93434" y="125492"/>
                  <a:pt x="95220" y="129570"/>
                  <a:pt x="95220" y="133886"/>
                </a:cubicBezTo>
                <a:cubicBezTo>
                  <a:pt x="95220" y="143351"/>
                  <a:pt x="88791" y="151954"/>
                  <a:pt x="79325" y="152340"/>
                </a:cubicBezTo>
                <a:cubicBezTo>
                  <a:pt x="78284" y="152370"/>
                  <a:pt x="77242" y="152400"/>
                  <a:pt x="76170" y="152400"/>
                </a:cubicBezTo>
                <a:cubicBezTo>
                  <a:pt x="34082" y="152400"/>
                  <a:pt x="-30" y="118289"/>
                  <a:pt x="-30" y="76200"/>
                </a:cubicBezTo>
                <a:cubicBezTo>
                  <a:pt x="-30" y="34111"/>
                  <a:pt x="34111" y="0"/>
                  <a:pt x="76200" y="0"/>
                </a:cubicBezTo>
                <a:cubicBezTo>
                  <a:pt x="118289" y="0"/>
                  <a:pt x="152400" y="34111"/>
                  <a:pt x="152400" y="76200"/>
                </a:cubicBezTo>
                <a:close/>
                <a:moveTo>
                  <a:pt x="38100" y="85725"/>
                </a:moveTo>
                <a:cubicBezTo>
                  <a:pt x="38100" y="80468"/>
                  <a:pt x="33832" y="76200"/>
                  <a:pt x="28575" y="76200"/>
                </a:cubicBezTo>
                <a:cubicBezTo>
                  <a:pt x="23318" y="76200"/>
                  <a:pt x="19050" y="80468"/>
                  <a:pt x="19050" y="85725"/>
                </a:cubicBezTo>
                <a:cubicBezTo>
                  <a:pt x="19050" y="90982"/>
                  <a:pt x="23318" y="95250"/>
                  <a:pt x="28575" y="95250"/>
                </a:cubicBezTo>
                <a:cubicBezTo>
                  <a:pt x="33832" y="95250"/>
                  <a:pt x="38100" y="90982"/>
                  <a:pt x="38100" y="85725"/>
                </a:cubicBezTo>
                <a:close/>
                <a:moveTo>
                  <a:pt x="38100" y="57150"/>
                </a:moveTo>
                <a:cubicBezTo>
                  <a:pt x="43357" y="57150"/>
                  <a:pt x="47625" y="52882"/>
                  <a:pt x="47625" y="47625"/>
                </a:cubicBezTo>
                <a:cubicBezTo>
                  <a:pt x="47625" y="42368"/>
                  <a:pt x="43357" y="38100"/>
                  <a:pt x="38100" y="38100"/>
                </a:cubicBezTo>
                <a:cubicBezTo>
                  <a:pt x="32843" y="38100"/>
                  <a:pt x="28575" y="42368"/>
                  <a:pt x="28575" y="47625"/>
                </a:cubicBezTo>
                <a:cubicBezTo>
                  <a:pt x="28575" y="52882"/>
                  <a:pt x="32843" y="57150"/>
                  <a:pt x="38100" y="57150"/>
                </a:cubicBezTo>
                <a:close/>
                <a:moveTo>
                  <a:pt x="85725" y="28575"/>
                </a:moveTo>
                <a:cubicBezTo>
                  <a:pt x="85725" y="23318"/>
                  <a:pt x="81457" y="19050"/>
                  <a:pt x="76200" y="19050"/>
                </a:cubicBezTo>
                <a:cubicBezTo>
                  <a:pt x="70943" y="19050"/>
                  <a:pt x="66675" y="23318"/>
                  <a:pt x="66675" y="28575"/>
                </a:cubicBezTo>
                <a:cubicBezTo>
                  <a:pt x="66675" y="33832"/>
                  <a:pt x="70943" y="38100"/>
                  <a:pt x="76200" y="38100"/>
                </a:cubicBezTo>
                <a:cubicBezTo>
                  <a:pt x="81457" y="38100"/>
                  <a:pt x="85725" y="33832"/>
                  <a:pt x="85725" y="28575"/>
                </a:cubicBezTo>
                <a:close/>
                <a:moveTo>
                  <a:pt x="114300" y="57150"/>
                </a:moveTo>
                <a:cubicBezTo>
                  <a:pt x="119557" y="57150"/>
                  <a:pt x="123825" y="52882"/>
                  <a:pt x="123825" y="47625"/>
                </a:cubicBezTo>
                <a:cubicBezTo>
                  <a:pt x="123825" y="42368"/>
                  <a:pt x="119557" y="38100"/>
                  <a:pt x="114300" y="38100"/>
                </a:cubicBezTo>
                <a:cubicBezTo>
                  <a:pt x="109043" y="38100"/>
                  <a:pt x="104775" y="42368"/>
                  <a:pt x="104775" y="47625"/>
                </a:cubicBezTo>
                <a:cubicBezTo>
                  <a:pt x="104775" y="52882"/>
                  <a:pt x="109043" y="57150"/>
                  <a:pt x="114300" y="5715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3"/>
          <p:cNvSpPr/>
          <p:nvPr/>
        </p:nvSpPr>
        <p:spPr>
          <a:xfrm>
            <a:off x="6896100" y="5086350"/>
            <a:ext cx="14192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Baan Kang Wat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6400800" y="5486400"/>
            <a:ext cx="52959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C6E4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Hipster artist village.</a:t>
            </a:r>
            <a:r>
              <a:rPr lang="en-US" sz="1400" dirty="0">
                <a:solidFill>
                  <a:srgbClr val="3A3532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Handmade pottery. Cold brew coffee. Acoustic guitar in the background.</a:t>
            </a:r>
            <a:endParaRPr lang="en-US" dirty="0"/>
          </a:p>
        </p:txBody>
      </p:sp>
      <p:sp>
        <p:nvSpPr>
          <p:cNvPr id="19" name="Shape 15"/>
          <p:cNvSpPr/>
          <p:nvPr/>
        </p:nvSpPr>
        <p:spPr>
          <a:xfrm>
            <a:off x="6411516" y="6124575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16669" y="16669"/>
                </a:moveTo>
                <a:cubicBezTo>
                  <a:pt x="16669" y="12059"/>
                  <a:pt x="20393" y="8334"/>
                  <a:pt x="25003" y="8334"/>
                </a:cubicBezTo>
                <a:lnTo>
                  <a:pt x="116681" y="8334"/>
                </a:lnTo>
                <a:cubicBezTo>
                  <a:pt x="135095" y="8334"/>
                  <a:pt x="150019" y="23258"/>
                  <a:pt x="150019" y="41672"/>
                </a:cubicBezTo>
                <a:cubicBezTo>
                  <a:pt x="150019" y="60086"/>
                  <a:pt x="135095" y="75009"/>
                  <a:pt x="116681" y="75009"/>
                </a:cubicBezTo>
                <a:cubicBezTo>
                  <a:pt x="116681" y="88813"/>
                  <a:pt x="105482" y="100013"/>
                  <a:pt x="91678" y="100013"/>
                </a:cubicBezTo>
                <a:lnTo>
                  <a:pt x="41672" y="100013"/>
                </a:lnTo>
                <a:cubicBezTo>
                  <a:pt x="27868" y="100013"/>
                  <a:pt x="16669" y="88813"/>
                  <a:pt x="16669" y="75009"/>
                </a:cubicBezTo>
                <a:lnTo>
                  <a:pt x="16669" y="16669"/>
                </a:lnTo>
                <a:close/>
                <a:moveTo>
                  <a:pt x="133350" y="41672"/>
                </a:moveTo>
                <a:cubicBezTo>
                  <a:pt x="133350" y="32478"/>
                  <a:pt x="125875" y="25003"/>
                  <a:pt x="116681" y="25003"/>
                </a:cubicBezTo>
                <a:lnTo>
                  <a:pt x="116681" y="58341"/>
                </a:lnTo>
                <a:cubicBezTo>
                  <a:pt x="125875" y="58341"/>
                  <a:pt x="133350" y="50866"/>
                  <a:pt x="133350" y="41672"/>
                </a:cubicBezTo>
                <a:close/>
                <a:moveTo>
                  <a:pt x="16669" y="116681"/>
                </a:moveTo>
                <a:lnTo>
                  <a:pt x="116681" y="116681"/>
                </a:lnTo>
                <a:cubicBezTo>
                  <a:pt x="121291" y="116681"/>
                  <a:pt x="125016" y="120406"/>
                  <a:pt x="125016" y="125016"/>
                </a:cubicBezTo>
                <a:cubicBezTo>
                  <a:pt x="125016" y="129626"/>
                  <a:pt x="121291" y="133350"/>
                  <a:pt x="116681" y="133350"/>
                </a:cubicBezTo>
                <a:lnTo>
                  <a:pt x="16669" y="133350"/>
                </a:lnTo>
                <a:cubicBezTo>
                  <a:pt x="12059" y="133350"/>
                  <a:pt x="8334" y="129626"/>
                  <a:pt x="8334" y="125016"/>
                </a:cubicBezTo>
                <a:cubicBezTo>
                  <a:pt x="8334" y="120406"/>
                  <a:pt x="12059" y="116681"/>
                  <a:pt x="16669" y="116681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6"/>
          <p:cNvSpPr/>
          <p:nvPr/>
        </p:nvSpPr>
        <p:spPr>
          <a:xfrm>
            <a:off x="6643688" y="6096000"/>
            <a:ext cx="1076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3A3532">
                    <a:alpha val="6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Artist Community</a:t>
            </a:r>
            <a:endParaRPr lang="en-US" sz="16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651E1AA-36BE-9CAE-9066-AA6D5871B9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13"/>
          <a:stretch>
            <a:fillRect/>
          </a:stretch>
        </p:blipFill>
        <p:spPr>
          <a:xfrm>
            <a:off x="381001" y="1276351"/>
            <a:ext cx="5600700" cy="35433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D7090A-D09F-9D02-29A0-37470762C9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146" b="6666"/>
          <a:stretch>
            <a:fillRect/>
          </a:stretch>
        </p:blipFill>
        <p:spPr>
          <a:xfrm>
            <a:off x="6210300" y="1295400"/>
            <a:ext cx="3210252" cy="3524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90908D5-3D13-5E5C-C192-AC68513655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206" b="7710"/>
          <a:stretch>
            <a:fillRect/>
          </a:stretch>
        </p:blipFill>
        <p:spPr>
          <a:xfrm>
            <a:off x="9420552" y="1295400"/>
            <a:ext cx="2390448" cy="3533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C94D231-5E54-845B-55CE-82836323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07"/>
          <a:stretch>
            <a:fillRect/>
          </a:stretch>
        </p:blipFill>
        <p:spPr>
          <a:xfrm>
            <a:off x="-11906" y="0"/>
            <a:ext cx="1220390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80000"/>
                </a:srgbClr>
              </a:gs>
              <a:gs pos="5000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11117461" y="1388269"/>
            <a:ext cx="695325" cy="266700"/>
          </a:xfrm>
          <a:custGeom>
            <a:avLst/>
            <a:gdLst/>
            <a:ahLst/>
            <a:cxnLst/>
            <a:rect l="l" t="t" r="r" b="b"/>
            <a:pathLst>
              <a:path w="695325" h="266700">
                <a:moveTo>
                  <a:pt x="133350" y="0"/>
                </a:moveTo>
                <a:lnTo>
                  <a:pt x="561975" y="0"/>
                </a:lnTo>
                <a:cubicBezTo>
                  <a:pt x="635573" y="0"/>
                  <a:pt x="695325" y="59752"/>
                  <a:pt x="695325" y="133350"/>
                </a:cubicBezTo>
                <a:lnTo>
                  <a:pt x="695325" y="133350"/>
                </a:lnTo>
                <a:cubicBezTo>
                  <a:pt x="695325" y="206948"/>
                  <a:pt x="635573" y="266700"/>
                  <a:pt x="561975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3C6E4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Text 2"/>
          <p:cNvSpPr/>
          <p:nvPr/>
        </p:nvSpPr>
        <p:spPr>
          <a:xfrm>
            <a:off x="11050786" y="1388269"/>
            <a:ext cx="762000" cy="266700"/>
          </a:xfrm>
          <a:prstGeom prst="rect">
            <a:avLst/>
          </a:prstGeom>
          <a:noFill/>
          <a:ln/>
        </p:spPr>
        <p:txBody>
          <a:bodyPr wrap="square" lIns="152400" tIns="38100" rIns="152400" bIns="38100" rtlCol="0" anchor="ctr"/>
          <a:lstStyle/>
          <a:p>
            <a:pPr algn="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648450" y="1921669"/>
            <a:ext cx="516255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lang="en-US" sz="450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FLYING THROUGH</a:t>
            </a:r>
            <a:endParaRPr lang="en-US" sz="1600" dirty="0"/>
          </a:p>
          <a:p>
            <a:pPr algn="r">
              <a:lnSpc>
                <a:spcPct val="100000"/>
              </a:lnSpc>
            </a:pPr>
            <a:r>
              <a:rPr lang="en-US" sz="450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THE CLOUDS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989665" y="3579019"/>
            <a:ext cx="2419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1500" b="1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Longest zipline: 1200 meters!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1539538" y="3598069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21431" y="171450"/>
                </a:moveTo>
                <a:cubicBezTo>
                  <a:pt x="9599" y="171450"/>
                  <a:pt x="0" y="161851"/>
                  <a:pt x="0" y="150019"/>
                </a:cubicBezTo>
                <a:lnTo>
                  <a:pt x="0" y="78581"/>
                </a:lnTo>
                <a:cubicBezTo>
                  <a:pt x="0" y="66749"/>
                  <a:pt x="9599" y="57150"/>
                  <a:pt x="21431" y="57150"/>
                </a:cubicBezTo>
                <a:lnTo>
                  <a:pt x="32147" y="57150"/>
                </a:lnTo>
                <a:lnTo>
                  <a:pt x="32147" y="103584"/>
                </a:lnTo>
                <a:cubicBezTo>
                  <a:pt x="32147" y="109523"/>
                  <a:pt x="36924" y="114300"/>
                  <a:pt x="42863" y="114300"/>
                </a:cubicBezTo>
                <a:cubicBezTo>
                  <a:pt x="48801" y="114300"/>
                  <a:pt x="53578" y="109523"/>
                  <a:pt x="53578" y="103584"/>
                </a:cubicBezTo>
                <a:lnTo>
                  <a:pt x="53578" y="57150"/>
                </a:lnTo>
                <a:lnTo>
                  <a:pt x="75009" y="57150"/>
                </a:lnTo>
                <a:lnTo>
                  <a:pt x="75009" y="89297"/>
                </a:lnTo>
                <a:cubicBezTo>
                  <a:pt x="75009" y="95235"/>
                  <a:pt x="79787" y="100013"/>
                  <a:pt x="85725" y="100013"/>
                </a:cubicBezTo>
                <a:cubicBezTo>
                  <a:pt x="91663" y="100013"/>
                  <a:pt x="96441" y="95235"/>
                  <a:pt x="96441" y="89297"/>
                </a:cubicBezTo>
                <a:lnTo>
                  <a:pt x="96441" y="57150"/>
                </a:lnTo>
                <a:lnTo>
                  <a:pt x="117872" y="57150"/>
                </a:lnTo>
                <a:lnTo>
                  <a:pt x="117872" y="103584"/>
                </a:lnTo>
                <a:cubicBezTo>
                  <a:pt x="117872" y="109523"/>
                  <a:pt x="122649" y="114300"/>
                  <a:pt x="128588" y="114300"/>
                </a:cubicBezTo>
                <a:cubicBezTo>
                  <a:pt x="134526" y="114300"/>
                  <a:pt x="139303" y="109523"/>
                  <a:pt x="139303" y="103584"/>
                </a:cubicBezTo>
                <a:lnTo>
                  <a:pt x="139303" y="57150"/>
                </a:lnTo>
                <a:lnTo>
                  <a:pt x="160734" y="57150"/>
                </a:lnTo>
                <a:lnTo>
                  <a:pt x="160734" y="89297"/>
                </a:lnTo>
                <a:cubicBezTo>
                  <a:pt x="160734" y="95235"/>
                  <a:pt x="165512" y="100013"/>
                  <a:pt x="171450" y="100013"/>
                </a:cubicBezTo>
                <a:cubicBezTo>
                  <a:pt x="177388" y="100013"/>
                  <a:pt x="182166" y="95235"/>
                  <a:pt x="182166" y="89297"/>
                </a:cubicBezTo>
                <a:lnTo>
                  <a:pt x="182166" y="57150"/>
                </a:lnTo>
                <a:lnTo>
                  <a:pt x="203597" y="57150"/>
                </a:lnTo>
                <a:lnTo>
                  <a:pt x="203597" y="103584"/>
                </a:lnTo>
                <a:cubicBezTo>
                  <a:pt x="203597" y="109523"/>
                  <a:pt x="208374" y="114300"/>
                  <a:pt x="214313" y="114300"/>
                </a:cubicBezTo>
                <a:cubicBezTo>
                  <a:pt x="220251" y="114300"/>
                  <a:pt x="225028" y="109523"/>
                  <a:pt x="225028" y="103584"/>
                </a:cubicBezTo>
                <a:lnTo>
                  <a:pt x="225028" y="57150"/>
                </a:lnTo>
                <a:lnTo>
                  <a:pt x="235744" y="57150"/>
                </a:lnTo>
                <a:cubicBezTo>
                  <a:pt x="247576" y="57150"/>
                  <a:pt x="257175" y="66749"/>
                  <a:pt x="257175" y="78581"/>
                </a:cubicBezTo>
                <a:lnTo>
                  <a:pt x="257175" y="150019"/>
                </a:lnTo>
                <a:cubicBezTo>
                  <a:pt x="257175" y="161851"/>
                  <a:pt x="247576" y="171450"/>
                  <a:pt x="235744" y="171450"/>
                </a:cubicBezTo>
                <a:lnTo>
                  <a:pt x="21431" y="171450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9080748" y="3994879"/>
            <a:ext cx="2333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Felt like a bird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553825" y="401392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1456" y="28575"/>
                </a:moveTo>
                <a:cubicBezTo>
                  <a:pt x="227350" y="28575"/>
                  <a:pt x="230698" y="35317"/>
                  <a:pt x="227171" y="40005"/>
                </a:cubicBezTo>
                <a:lnTo>
                  <a:pt x="214313" y="57150"/>
                </a:lnTo>
                <a:lnTo>
                  <a:pt x="214313" y="135731"/>
                </a:lnTo>
                <a:cubicBezTo>
                  <a:pt x="214313" y="171227"/>
                  <a:pt x="185514" y="200025"/>
                  <a:pt x="150019" y="200025"/>
                </a:cubicBezTo>
                <a:lnTo>
                  <a:pt x="100013" y="200025"/>
                </a:lnTo>
                <a:lnTo>
                  <a:pt x="79340" y="220697"/>
                </a:lnTo>
                <a:cubicBezTo>
                  <a:pt x="74697" y="225341"/>
                  <a:pt x="67508" y="226234"/>
                  <a:pt x="61883" y="222840"/>
                </a:cubicBezTo>
                <a:lnTo>
                  <a:pt x="18529" y="196855"/>
                </a:lnTo>
                <a:cubicBezTo>
                  <a:pt x="10939" y="192301"/>
                  <a:pt x="11832" y="181005"/>
                  <a:pt x="20047" y="177701"/>
                </a:cubicBezTo>
                <a:lnTo>
                  <a:pt x="71438" y="157163"/>
                </a:lnTo>
                <a:cubicBezTo>
                  <a:pt x="10626" y="138901"/>
                  <a:pt x="3349" y="75813"/>
                  <a:pt x="9823" y="42729"/>
                </a:cubicBezTo>
                <a:cubicBezTo>
                  <a:pt x="11430" y="34781"/>
                  <a:pt x="20226" y="31879"/>
                  <a:pt x="27369" y="35808"/>
                </a:cubicBezTo>
                <a:lnTo>
                  <a:pt x="142875" y="100013"/>
                </a:lnTo>
                <a:lnTo>
                  <a:pt x="142875" y="64294"/>
                </a:lnTo>
                <a:cubicBezTo>
                  <a:pt x="142875" y="44559"/>
                  <a:pt x="158859" y="28575"/>
                  <a:pt x="178594" y="28575"/>
                </a:cubicBezTo>
                <a:lnTo>
                  <a:pt x="221456" y="28575"/>
                </a:lnTo>
                <a:close/>
                <a:moveTo>
                  <a:pt x="178594" y="53578"/>
                </a:moveTo>
                <a:cubicBezTo>
                  <a:pt x="172680" y="53578"/>
                  <a:pt x="167878" y="58380"/>
                  <a:pt x="167878" y="64294"/>
                </a:cubicBezTo>
                <a:cubicBezTo>
                  <a:pt x="167878" y="70208"/>
                  <a:pt x="172680" y="75009"/>
                  <a:pt x="178594" y="75009"/>
                </a:cubicBezTo>
                <a:cubicBezTo>
                  <a:pt x="184508" y="75009"/>
                  <a:pt x="189309" y="70208"/>
                  <a:pt x="189309" y="64294"/>
                </a:cubicBezTo>
                <a:cubicBezTo>
                  <a:pt x="189309" y="58380"/>
                  <a:pt x="184508" y="53578"/>
                  <a:pt x="178594" y="53578"/>
                </a:cubicBezTo>
                <a:close/>
                <a:moveTo>
                  <a:pt x="81483" y="-4286"/>
                </a:moveTo>
                <a:cubicBezTo>
                  <a:pt x="87020" y="-10403"/>
                  <a:pt x="96351" y="-8260"/>
                  <a:pt x="100459" y="-1116"/>
                </a:cubicBezTo>
                <a:lnTo>
                  <a:pt x="125641" y="42773"/>
                </a:lnTo>
                <a:cubicBezTo>
                  <a:pt x="123051" y="49203"/>
                  <a:pt x="121533" y="56212"/>
                  <a:pt x="121444" y="63535"/>
                </a:cubicBezTo>
                <a:lnTo>
                  <a:pt x="61659" y="30361"/>
                </a:lnTo>
                <a:cubicBezTo>
                  <a:pt x="66169" y="16252"/>
                  <a:pt x="73715" y="4286"/>
                  <a:pt x="81483" y="-4286"/>
                </a:cubicBez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kern="0" spc="240" dirty="0">
                <a:solidFill>
                  <a:srgbClr val="D95D3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Culinary Journey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2667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3A3532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THE REAL STAR: THAI FOOD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0" y="12573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E52EA17-2973-5BA9-5AA8-BCE78082E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95" b="25682"/>
          <a:stretch>
            <a:fillRect/>
          </a:stretch>
        </p:blipFill>
        <p:spPr>
          <a:xfrm>
            <a:off x="1189388" y="1409700"/>
            <a:ext cx="5274896" cy="50507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C138192-1A95-8964-93A9-DE83409BE8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5" b="7611"/>
          <a:stretch>
            <a:fillRect/>
          </a:stretch>
        </p:blipFill>
        <p:spPr>
          <a:xfrm>
            <a:off x="6584942" y="1409700"/>
            <a:ext cx="4359632" cy="50369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humbs.dreamstime.com/b/breathtaking-panoramic-view-wat-phra-doi-suthep-temple-chiang-mai-thailand-sunset-majestic-buddha-statue-sits-401892357.jpg"/>
          <p:cNvPicPr>
            <a:picLocks noChangeAspect="1"/>
          </p:cNvPicPr>
          <p:nvPr/>
        </p:nvPicPr>
        <p:blipFill>
          <a:blip r:embed="rId3"/>
          <a:srcRect l="111" r="11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80000"/>
                </a:srgbClr>
              </a:gs>
              <a:gs pos="50000">
                <a:srgbClr val="000000">
                  <a:alpha val="50000"/>
                </a:srgbClr>
              </a:gs>
              <a:gs pos="100000">
                <a:srgbClr val="000000">
                  <a:alpha val="30000"/>
                </a:srgbClr>
              </a:gs>
            </a:gsLst>
            <a:lin ang="162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5638800" y="119062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8A838">
              <a:alpha val="9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5881688" y="1476375"/>
            <a:ext cx="428625" cy="342900"/>
          </a:xfrm>
          <a:custGeom>
            <a:avLst/>
            <a:gdLst/>
            <a:ahLst/>
            <a:cxnLst/>
            <a:rect l="l" t="t" r="r" b="b"/>
            <a:pathLst>
              <a:path w="428625" h="342900">
                <a:moveTo>
                  <a:pt x="150019" y="198239"/>
                </a:moveTo>
                <a:cubicBezTo>
                  <a:pt x="150019" y="207146"/>
                  <a:pt x="142853" y="214313"/>
                  <a:pt x="133945" y="214313"/>
                </a:cubicBezTo>
                <a:cubicBezTo>
                  <a:pt x="125038" y="214313"/>
                  <a:pt x="117872" y="207146"/>
                  <a:pt x="117872" y="198239"/>
                </a:cubicBezTo>
                <a:lnTo>
                  <a:pt x="117872" y="122828"/>
                </a:lnTo>
                <a:lnTo>
                  <a:pt x="176942" y="42662"/>
                </a:lnTo>
                <a:cubicBezTo>
                  <a:pt x="185715" y="30740"/>
                  <a:pt x="183170" y="13997"/>
                  <a:pt x="171249" y="5224"/>
                </a:cubicBezTo>
                <a:cubicBezTo>
                  <a:pt x="159328" y="-3550"/>
                  <a:pt x="142585" y="-1005"/>
                  <a:pt x="133811" y="10917"/>
                </a:cubicBezTo>
                <a:lnTo>
                  <a:pt x="71326" y="95704"/>
                </a:lnTo>
                <a:cubicBezTo>
                  <a:pt x="59807" y="111309"/>
                  <a:pt x="53578" y="130262"/>
                  <a:pt x="53578" y="149751"/>
                </a:cubicBezTo>
                <a:lnTo>
                  <a:pt x="53578" y="223890"/>
                </a:lnTo>
                <a:lnTo>
                  <a:pt x="14667" y="236882"/>
                </a:lnTo>
                <a:cubicBezTo>
                  <a:pt x="5894" y="239762"/>
                  <a:pt x="0" y="247933"/>
                  <a:pt x="0" y="257175"/>
                </a:cubicBezTo>
                <a:lnTo>
                  <a:pt x="0" y="321469"/>
                </a:lnTo>
                <a:cubicBezTo>
                  <a:pt x="0" y="328166"/>
                  <a:pt x="3148" y="334528"/>
                  <a:pt x="8506" y="338547"/>
                </a:cubicBezTo>
                <a:cubicBezTo>
                  <a:pt x="13863" y="342565"/>
                  <a:pt x="20828" y="343905"/>
                  <a:pt x="27325" y="342029"/>
                </a:cubicBezTo>
                <a:lnTo>
                  <a:pt x="130731" y="312494"/>
                </a:lnTo>
                <a:cubicBezTo>
                  <a:pt x="167566" y="301980"/>
                  <a:pt x="192881" y="268359"/>
                  <a:pt x="192881" y="230051"/>
                </a:cubicBezTo>
                <a:lnTo>
                  <a:pt x="192881" y="150019"/>
                </a:lnTo>
                <a:cubicBezTo>
                  <a:pt x="192881" y="138165"/>
                  <a:pt x="183304" y="128588"/>
                  <a:pt x="171450" y="128588"/>
                </a:cubicBezTo>
                <a:cubicBezTo>
                  <a:pt x="159596" y="128588"/>
                  <a:pt x="150019" y="138165"/>
                  <a:pt x="150019" y="150019"/>
                </a:cubicBezTo>
                <a:lnTo>
                  <a:pt x="150019" y="198239"/>
                </a:lnTo>
                <a:close/>
                <a:moveTo>
                  <a:pt x="278606" y="198239"/>
                </a:moveTo>
                <a:lnTo>
                  <a:pt x="278606" y="150019"/>
                </a:lnTo>
                <a:cubicBezTo>
                  <a:pt x="278606" y="138165"/>
                  <a:pt x="269029" y="128588"/>
                  <a:pt x="257175" y="128588"/>
                </a:cubicBezTo>
                <a:cubicBezTo>
                  <a:pt x="245321" y="128588"/>
                  <a:pt x="235744" y="138165"/>
                  <a:pt x="235744" y="150019"/>
                </a:cubicBezTo>
                <a:lnTo>
                  <a:pt x="235744" y="230118"/>
                </a:lnTo>
                <a:cubicBezTo>
                  <a:pt x="235744" y="268426"/>
                  <a:pt x="261126" y="302047"/>
                  <a:pt x="297894" y="312561"/>
                </a:cubicBezTo>
                <a:lnTo>
                  <a:pt x="401300" y="342096"/>
                </a:lnTo>
                <a:cubicBezTo>
                  <a:pt x="407797" y="343972"/>
                  <a:pt x="414695" y="342632"/>
                  <a:pt x="420119" y="338614"/>
                </a:cubicBezTo>
                <a:cubicBezTo>
                  <a:pt x="425544" y="334595"/>
                  <a:pt x="428625" y="328166"/>
                  <a:pt x="428625" y="321469"/>
                </a:cubicBezTo>
                <a:lnTo>
                  <a:pt x="428625" y="257175"/>
                </a:lnTo>
                <a:cubicBezTo>
                  <a:pt x="428625" y="247933"/>
                  <a:pt x="422731" y="239762"/>
                  <a:pt x="413958" y="236815"/>
                </a:cubicBezTo>
                <a:lnTo>
                  <a:pt x="375047" y="223823"/>
                </a:lnTo>
                <a:lnTo>
                  <a:pt x="375047" y="149684"/>
                </a:lnTo>
                <a:cubicBezTo>
                  <a:pt x="375047" y="130262"/>
                  <a:pt x="368818" y="111309"/>
                  <a:pt x="357299" y="95637"/>
                </a:cubicBezTo>
                <a:lnTo>
                  <a:pt x="294814" y="10917"/>
                </a:lnTo>
                <a:cubicBezTo>
                  <a:pt x="286040" y="-1005"/>
                  <a:pt x="269297" y="-3550"/>
                  <a:pt x="257376" y="5224"/>
                </a:cubicBezTo>
                <a:cubicBezTo>
                  <a:pt x="245455" y="13997"/>
                  <a:pt x="242910" y="30740"/>
                  <a:pt x="251683" y="42662"/>
                </a:cubicBezTo>
                <a:lnTo>
                  <a:pt x="310753" y="122828"/>
                </a:lnTo>
                <a:lnTo>
                  <a:pt x="310753" y="198239"/>
                </a:lnTo>
                <a:cubicBezTo>
                  <a:pt x="310753" y="207146"/>
                  <a:pt x="303587" y="214313"/>
                  <a:pt x="294680" y="214313"/>
                </a:cubicBezTo>
                <a:cubicBezTo>
                  <a:pt x="285772" y="214313"/>
                  <a:pt x="278606" y="207146"/>
                  <a:pt x="278606" y="19823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3167286" y="2333625"/>
            <a:ext cx="58578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8F5F0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SAWASDEE KHAP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334000" y="3171825"/>
            <a:ext cx="1524000" cy="38100"/>
          </a:xfrm>
          <a:custGeom>
            <a:avLst/>
            <a:gdLst/>
            <a:ahLst/>
            <a:cxnLst/>
            <a:rect l="l" t="t" r="r" b="b"/>
            <a:pathLst>
              <a:path w="1524000" h="38100">
                <a:moveTo>
                  <a:pt x="0" y="0"/>
                </a:moveTo>
                <a:lnTo>
                  <a:pt x="1524000" y="0"/>
                </a:lnTo>
                <a:lnTo>
                  <a:pt x="1524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5D39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3267298" y="3362325"/>
            <a:ext cx="56578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F8F5F0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See you next time, Thailand.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954462" y="3938588"/>
            <a:ext cx="6286500" cy="1114425"/>
          </a:xfrm>
          <a:custGeom>
            <a:avLst/>
            <a:gdLst/>
            <a:ahLst/>
            <a:cxnLst/>
            <a:rect l="l" t="t" r="r" b="b"/>
            <a:pathLst>
              <a:path w="6286500" h="1114425">
                <a:moveTo>
                  <a:pt x="152398" y="0"/>
                </a:moveTo>
                <a:lnTo>
                  <a:pt x="6134102" y="0"/>
                </a:lnTo>
                <a:cubicBezTo>
                  <a:pt x="6218269" y="0"/>
                  <a:pt x="6286500" y="68231"/>
                  <a:pt x="6286500" y="152398"/>
                </a:cubicBezTo>
                <a:lnTo>
                  <a:pt x="6286500" y="962027"/>
                </a:lnTo>
                <a:cubicBezTo>
                  <a:pt x="6286500" y="1046194"/>
                  <a:pt x="6218269" y="1114425"/>
                  <a:pt x="6134102" y="1114425"/>
                </a:cubicBezTo>
                <a:lnTo>
                  <a:pt x="152398" y="1114425"/>
                </a:lnTo>
                <a:cubicBezTo>
                  <a:pt x="68231" y="1114425"/>
                  <a:pt x="0" y="1046194"/>
                  <a:pt x="0" y="962027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 w="12700">
            <a:solidFill>
              <a:srgbClr val="FFFFFF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7"/>
          <p:cNvSpPr/>
          <p:nvPr/>
        </p:nvSpPr>
        <p:spPr>
          <a:xfrm>
            <a:off x="3375943" y="4186238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0" y="80367"/>
                </a:moveTo>
                <a:cubicBezTo>
                  <a:pt x="0" y="55699"/>
                  <a:pt x="19980" y="35719"/>
                  <a:pt x="44648" y="35719"/>
                </a:cubicBezTo>
                <a:lnTo>
                  <a:pt x="47625" y="35719"/>
                </a:lnTo>
                <a:cubicBezTo>
                  <a:pt x="54211" y="35719"/>
                  <a:pt x="59531" y="41039"/>
                  <a:pt x="59531" y="47625"/>
                </a:cubicBezTo>
                <a:cubicBezTo>
                  <a:pt x="59531" y="54211"/>
                  <a:pt x="54211" y="59531"/>
                  <a:pt x="47625" y="59531"/>
                </a:cubicBezTo>
                <a:lnTo>
                  <a:pt x="44648" y="59531"/>
                </a:lnTo>
                <a:cubicBezTo>
                  <a:pt x="33151" y="59531"/>
                  <a:pt x="23812" y="68870"/>
                  <a:pt x="23812" y="80367"/>
                </a:cubicBezTo>
                <a:lnTo>
                  <a:pt x="23812" y="83344"/>
                </a:lnTo>
                <a:lnTo>
                  <a:pt x="47625" y="83344"/>
                </a:lnTo>
                <a:cubicBezTo>
                  <a:pt x="60759" y="83344"/>
                  <a:pt x="71438" y="94022"/>
                  <a:pt x="71438" y="107156"/>
                </a:cubicBezTo>
                <a:lnTo>
                  <a:pt x="71438" y="130969"/>
                </a:lnTo>
                <a:cubicBezTo>
                  <a:pt x="71438" y="144103"/>
                  <a:pt x="60759" y="154781"/>
                  <a:pt x="47625" y="154781"/>
                </a:cubicBezTo>
                <a:lnTo>
                  <a:pt x="23812" y="154781"/>
                </a:lnTo>
                <a:cubicBezTo>
                  <a:pt x="10678" y="154781"/>
                  <a:pt x="0" y="144103"/>
                  <a:pt x="0" y="130969"/>
                </a:cubicBezTo>
                <a:lnTo>
                  <a:pt x="0" y="80367"/>
                </a:lnTo>
                <a:close/>
                <a:moveTo>
                  <a:pt x="95250" y="80367"/>
                </a:moveTo>
                <a:cubicBezTo>
                  <a:pt x="95250" y="55699"/>
                  <a:pt x="115230" y="35719"/>
                  <a:pt x="139898" y="35719"/>
                </a:cubicBezTo>
                <a:lnTo>
                  <a:pt x="142875" y="35719"/>
                </a:lnTo>
                <a:cubicBezTo>
                  <a:pt x="149461" y="35719"/>
                  <a:pt x="154781" y="41039"/>
                  <a:pt x="154781" y="47625"/>
                </a:cubicBezTo>
                <a:cubicBezTo>
                  <a:pt x="154781" y="54211"/>
                  <a:pt x="149461" y="59531"/>
                  <a:pt x="142875" y="59531"/>
                </a:cubicBezTo>
                <a:lnTo>
                  <a:pt x="139898" y="59531"/>
                </a:lnTo>
                <a:cubicBezTo>
                  <a:pt x="128401" y="59531"/>
                  <a:pt x="119063" y="68870"/>
                  <a:pt x="119063" y="80367"/>
                </a:cubicBezTo>
                <a:lnTo>
                  <a:pt x="119063" y="83344"/>
                </a:lnTo>
                <a:lnTo>
                  <a:pt x="142875" y="83344"/>
                </a:lnTo>
                <a:cubicBezTo>
                  <a:pt x="156009" y="83344"/>
                  <a:pt x="166688" y="94022"/>
                  <a:pt x="166688" y="107156"/>
                </a:cubicBezTo>
                <a:lnTo>
                  <a:pt x="166688" y="130969"/>
                </a:lnTo>
                <a:cubicBezTo>
                  <a:pt x="166688" y="144103"/>
                  <a:pt x="156009" y="154781"/>
                  <a:pt x="142875" y="154781"/>
                </a:cubicBezTo>
                <a:lnTo>
                  <a:pt x="119063" y="154781"/>
                </a:lnTo>
                <a:cubicBezTo>
                  <a:pt x="105928" y="154781"/>
                  <a:pt x="95250" y="144103"/>
                  <a:pt x="95250" y="130969"/>
                </a:cubicBezTo>
                <a:lnTo>
                  <a:pt x="95250" y="80367"/>
                </a:lnTo>
                <a:close/>
              </a:path>
            </a:pathLst>
          </a:custGeom>
          <a:solidFill>
            <a:srgbClr val="E8A838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3587874" y="4171950"/>
            <a:ext cx="5314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F8F5F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Chiang Mai surprised me with its mix of nature and culture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3297362" y="4552950"/>
            <a:ext cx="56007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F8F5F0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Warm, affordable, and exciting – highly recommended!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252889" y="5362575"/>
            <a:ext cx="1685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THANKS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256</Words>
  <Application>Microsoft Office PowerPoint</Application>
  <PresentationFormat>宽屏</PresentationFormat>
  <Paragraphs>55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4" baseType="lpstr">
      <vt:lpstr>Arial</vt:lpstr>
      <vt:lpstr>Sorts Mill Goudy</vt:lpstr>
      <vt:lpstr>Quattrocento Sans</vt:lpstr>
      <vt:lpstr>Hedvig Letters Sans</vt:lpstr>
      <vt:lpstr>Oranienbaum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ESCAPE: CHIANG MAI</dc:title>
  <dc:subject>WINTER ESCAPE: CHIANG MAI</dc:subject>
  <dc:creator>Kimi</dc:creator>
  <cp:lastModifiedBy>Zao Yang</cp:lastModifiedBy>
  <cp:revision>6</cp:revision>
  <dcterms:created xsi:type="dcterms:W3CDTF">2026-02-28T14:05:26Z</dcterms:created>
  <dcterms:modified xsi:type="dcterms:W3CDTF">2026-03-01T08:34:59Z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{"Label":"WINTER ESCAPE: CHIANG MAI","ContentProducer":"001191110108MACG2KBH8F10000","ProduceID":"19ca479d-0422-8c4a-8000-00003b69f8c7","ReservedCode1":"","ContentPropagator":"001191110108MACG2KBH8F20000","PropagateID":"19ca479d-0422-8c4a-8000-00003b69f8c7","ReservedCode2":""}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2026-03-01T08:27:43Z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9b304393-4af1-4790-bea6-6e5ef63eac04</vt:lpwstr>
  </property>
  <property fmtid="{D5CDD505-2E9C-101B-9397-08002B2CF9AE}" pid="8" name="MSIP_Label_defa4170-0d19-0005-0004-bc88714345d2_ActionId">
    <vt:lpwstr>236414c9-e77d-484f-9a31-d26d434c192f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